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Lst>
  <p:notesMasterIdLst>
    <p:notesMasterId r:id="rId21"/>
  </p:notesMasterIdLst>
  <p:sldIdLst>
    <p:sldId id="256" r:id="rId5"/>
    <p:sldId id="294"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3923" autoAdjust="0"/>
  </p:normalViewPr>
  <p:slideViewPr>
    <p:cSldViewPr snapToGrid="0">
      <p:cViewPr varScale="1">
        <p:scale>
          <a:sx n="68" d="100"/>
          <a:sy n="68" d="100"/>
        </p:scale>
        <p:origin x="84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English" userId="aacdbcca-9b19-4a52-b4f4-51a4e5c70891" providerId="ADAL" clId="{76490B45-096A-4BB0-BA79-E1F80D72C1B8}"/>
    <pc:docChg chg="modSld">
      <pc:chgData name="Ryan English" userId="aacdbcca-9b19-4a52-b4f4-51a4e5c70891" providerId="ADAL" clId="{76490B45-096A-4BB0-BA79-E1F80D72C1B8}" dt="2021-01-28T20:10:19.465" v="3" actId="20577"/>
      <pc:docMkLst>
        <pc:docMk/>
      </pc:docMkLst>
      <pc:sldChg chg="modSp">
        <pc:chgData name="Ryan English" userId="aacdbcca-9b19-4a52-b4f4-51a4e5c70891" providerId="ADAL" clId="{76490B45-096A-4BB0-BA79-E1F80D72C1B8}" dt="2021-01-28T20:10:19.465" v="3" actId="20577"/>
        <pc:sldMkLst>
          <pc:docMk/>
          <pc:sldMk cId="1950240509" sldId="256"/>
        </pc:sldMkLst>
        <pc:spChg chg="mod">
          <ac:chgData name="Ryan English" userId="aacdbcca-9b19-4a52-b4f4-51a4e5c70891" providerId="ADAL" clId="{76490B45-096A-4BB0-BA79-E1F80D72C1B8}" dt="2021-01-28T20:10:19.465" v="3" actId="20577"/>
          <ac:spMkLst>
            <pc:docMk/>
            <pc:sldMk cId="1950240509" sldId="256"/>
            <ac:spMk id="2" creationId="{00000000-0000-0000-0000-00000000000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5T15:12:12.139"/>
    </inkml:context>
    <inkml:brush xml:id="br0">
      <inkml:brushProperty name="width" value="0.35" units="cm"/>
      <inkml:brushProperty name="height" value="0.35" units="cm"/>
      <inkml:brushProperty name="color" value="#AB008B"/>
    </inkml:brush>
  </inkml:definitions>
  <inkml:trace contextRef="#ctx0" brushRef="#br0">1230 3419 24575,'-52'-4'0,"-13"-15"0,28 2 0,-35-32 0,47 25 0,-40-24 0,20 0 0,-11-5 0,0-11 0,15 15 0,1 0 0,-9-14-492,5 11 0,1-3 405,-6-26 87,15 36 0,-1-2 0,5-7 0,0-1 0,-3 4 0,2-1 0,4-4 0,2-2 0,0 3 0,0 0 0,2-3 0,2 0 0,3 4 0,0 1 0,-1-5 0,3 1-227,-5-24 227,10 30 0,2 1 0,-4-21 0,0-23 0,5 16 0,2-7 0,6 16 0,0 2 0,0 0 0,0 12 0,0-10 983,0 12-908,0 1 165,11-6-240,1 13 0,12-13 0,-1 6 0,1-8 0,5 1 0,-4 0 0,9-1 0,-4 1 0,0 0 0,5 5 0,-11 3 0,10 4 0,-11 8 0,4 1 0,-7 8 0,-1 5 0,0-7 0,-5 16 0,-1-6 0,-5 13 0,1 5 0,-1 0 0,3 4 0,-2 0 0,3 4 0,-4 0 0,5 5 0,1 0 0,4 0 0,1 4 0,-1 2 0,6 4 0,1 0 0,6 7 0,1 1 0,-1 1 0,2 3 0,5-3 0,3 7 0,0-1 0,5 1 0,-12-2 0,12 8 0,-12-6 0,12 5 0,-10 0 0,5 2 0,-6 5 0,0-6 0,0 5 0,-7-7 0,0 6 0,0 0 0,-10 0 0,9 0 0,-9 6 0,-1-6 0,0 12 0,-1-11 0,-3 11 0,3-4 0,-4-1 0,-1-1 0,0-7 0,0 0 0,0-6 0,-1-2 0,-4-6 0,-2 7 0,-4-6 0,5 31 0,-4-20 0,4 21 0,-5-19 0,0 0 0,0 0 0,0 7 0,0 1 0,0 7 0,0 0 0,0-2 0,0-5 0,0 5 0,0-11 0,0-2 0,0-1 0,0-12 0,0 6 0,0 6 0,0-9 0,-4 10 0,-2-8 0,0-9 0,-3 7 0,3-9 0,-4 6 0,0-6 0,5-2 0,-4-4 0,8-1 0,-7 0 0,3 1 0,0-1 0,-3 6 0,6-4 0,-7 9 0,4-10 0,0 10 0,-3-9 0,2 4 0,-3-1 0,0-3 0,-1-1 0,1-2 0,0-3 0,0 5 0,1-6 0,-2 5 0,-2-4 0,5 0 0,-4-2 0,10-3 0,-7 3 0,7-2 0,-7 3 0,7-5 0,-3 0 0,1 0 0,-12-39 0,-2 6 0,-8-30 0,8 19 0,3 6 0,4 5 0,0 1 0,1 6 0,0-1 0,4 1 0,-3 0 0,2-6 0,1 4 0,-4-9 0,3 5 0,-4-7 0,1 7 0,-1-5 0,0 9 0,1 1 0,4 2 0,-2 7 0,2-12 0,-4 6 0,3-7 0,-2 4 0,3 1 0,0 0 0,-3 4 0,7 1 0,-3 5 0,1-1 0,2-7 0,-3 1 0,0-7 0,3-1 0,-7 3 0,7-9 0,-8 4 0,8 0 0,-7 6 0,7 2 0,-3 7 0,1-2 0,2-1 0,-7-1 0,7-10 0,-8-1 0,4-5 0,-6-6 0,1 9 0,0-8 0,5 16 0,-4-5 0,8 10 0,-6 1 0,6 5 0,-3 0 0,0-5 0,3-1 0,-3-10 0,0 5 0,-2-10 0,1 9 0,-4-9 0,8 9 0,-8-3 0,8-1 0,-7 4 0,3-9 0,-1 4 0,-3-5 0,4 0 0,-6-6 0,6 4 0,-5-4 0,9 5 0,-7 3 0,7 8 0,-7 3 0,7 9 0,-3 0 0,4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5T15:16:11.303"/>
    </inkml:context>
    <inkml:brush xml:id="br0">
      <inkml:brushProperty name="width" value="0.35" units="cm"/>
      <inkml:brushProperty name="height" value="0.35" units="cm"/>
      <inkml:brushProperty name="color" value="#00A0D7"/>
    </inkml:brush>
  </inkml:definitions>
  <inkml:trace contextRef="#ctx0" brushRef="#br0">190 1571 24575,'-17'-47'0,"-14"-33"0,12 18 0,1-3 0,-2 14 0,1-2 0,-3-38 0,4 1 0,10 39 0,2 3 0,0-12 0,1 2 0,5-25 0,0 23 0,0-2 0,10-5 0,3 15 0,16-1 0,0 8 0,19-5 0,-5 14 0,24-6 0,-5 16 0,15 1 0,-15 7 0,19-1 0,-17 6 0,21-7 0,-8 13 0,-1 2 0,-7 5 0,6 0 0,-14 0 0,6 0 0,-7 0 0,-1 0 0,8 11 0,-13 2 0,21 24 0,-33-12 0,26 24 0,-27-13 0,25 34 0,-21-17 0,6 21 0,-21-27 0,-7 10 0,-1-4 0,-10-1 0,5-1 0,-11 0 0,-1-12 0,-5 10 0,0-11 0,0-1 0,0 5 0,0-10 0,-9 4 0,-2-5 0,-13-6 0,3-1 0,-7-9 0,3-1 0,-6-4 0,1 0 0,0-4 0,0-2 0,-6-4 0,4 0 0,-11-10 0,12-1 0,-16-35 0,13 14 0,-4-31 0,9 7 0,10-13 0,6 7 0,2-10 0,9 10 0,-3-7 0,5 2 0,0 8 0,0 6 0,0 2 0,0 13 0,14 1 0,5 5 0,20-2 0,1 6 0,22-15 0,1 16 0,16-11 0,-3 12 0,-8 2 0,7 4 0,-7-3 0,9 9 0,-1-5 0,1 7 0,-8-1 0,5 6 0,-5 2 0,8 5 0,-8 0 0,5 0 0,13 0 0,-21 0 0,25 6 0,-37 11 0,21 10 0,-15 3 0,9 12 0,-10-10 0,-3 10 0,-3-1 0,-6 1 0,10 15 0,-5 0 0,-7 0 0,-4 3 0,-17-8 0,11 7 0,-10 8 0,5-6 0,-6 6 0,-5-7 0,-2-1 0,-11 8 0,0-6 0,-6 6 0,0-8 0,0 1 0,0-8 0,-5-1 0,-5-13 0,-6-7 0,1-2 0,-3-14 0,-4 8 0,1-17 0,-11 2 0,7-8 0,-5 0 0,-6 0 0,4-4 0,-4-7 0,10-9 0,-3-1 0,12-3 0,-6 0 0,13 4 0,0-4 0,5 6 0,5 0 0,0-6 0,0-7 0,0-7 0,6-13 0,6-1 0,18-10 0,3-5 0,17 2 0,-7 14 0,4 0 0,-11 16 0,3 2-492,21-14 0,2 1 491,-16 16 1,1 4 0,6-1 0,2 2 0,-1-1 0,2 2 0,1 8 0,2 1 0,5-4 0,-1 3 0,-13 11 0,1 1 0,28-12 0,-3 3 0,-2 9 0,-8-7 0,0 0 0,5 10 0,16-5 0,-12 6 0,-15 0 0,-9 0 0,-7 0 0,0 5 0,-15 21 983,-1-14-981,-13 13-2,7-20 0,-3 0 0,10 9 0,-9-3 0,9 7 0,-9-3 0,3 4 0,-5-5 0,6 4 0,-5-3 0,5 4 0,-5 5 0,0-5 0,6 11 0,-4-4 0,5 5 0,1 7 0,-5-6 0,5 6 0,-11-8 0,4 7 0,-9-6 0,9 6 0,-9-7 0,4 0 0,-5 0 0,-5 7 0,0 3 0,-5-2 0,0 0 0,0-13 0,0 4 0,0-4 0,0 6 0,-8-6 0,1 3 0,-10-8 0,6 4 0,-6-10 0,2-1 0,1-4 0,-3 0 0,-2 0 0,-1 1 0,-9-5 0,4-1 0,-5-4 0,0 0 0,5 0 0,-4 0 0,9 0 0,-12-17 0,14-7 0,-9-12 0,20-6 0,-7-3 0,12-1 0,-3-4 0,5-1 0,0-9 0,0 12 0,11-16 0,16 8 0,18-2 0,12 0 0,14 7 0,-1 13 0,16-9-709,1 8 709,-39 20 0,-1 3 0,26-10 0,8 1 0,-11 11-147,1-4 147,12 5 0,5 7 0,-22 0 0,18 6 0,-38 0 0,31 0 0,-27 0 0,27 5 0,-25 7 0,24 8 0,-20 4 0,34 8 0,-46-8 0,35 13 704,-35-8-704,21 8 152,-16-1-152,4-1 0,-6 1 0,-7-8 0,-1 5 0,-8-7 0,2 7 0,-8-7 0,1 4 0,-7-10 0,0 4 0,0-1 0,0 2 0,1 0 0,0 4 0,-5 2 0,0 1 0,-5 10 0,1-4 0,-5 6 0,-1 0 0,-5 0 0,0 7 0,0 20 0,0-7 0,-10 8 0,-3-14 0,-15-6 0,4 1 0,-10-1 0,5-13 0,-5 1 0,7-9 0,-3-4 0,4-2 0,-4-9 0,-1-2 0,-18 1 0,14-4 0,-20 5 0,23-6 0,-4 0 0,6-4 0,5-2 0,-4-4 0,9 0 0,1 0 0,2 0 0,3 0 0,0-8 0,1 2 0,4-11 0,0 3 0,-1-9 0,5 3 0,1-4 0,4 6 0,0-6 0,0 4 0,0-3 0,0 9 0,0-3 0,0 7 0,0-7 0,3 8 0,7-9 0,3 8 0,6-7 0,-1 7 0,6-8 0,1 2 0,5-4 0,6-1 0,-4 6 0,10-6 0,-10 9 0,11-3 0,-6 9 0,14 1 0,14 5 0,-9 0 0,14 0 0,-18 0 0,8 0 0,15 0 0,-4 6 0,14 1 0,0 12 0,-21 0 0,18 7 0,-28-3 0,21 2 0,-21-2 0,12 1 0,-21-1 0,0-2 0,-9 0 0,-6 0 0,-5-2 0,-6-4 0,-1 2 0,-9-3 0,5 4 0,-5 14 0,-4-5 0,0 11 0,-5-7 0,0 24 0,0-13 0,0 21 0,0-19 0,0 0 0,-5 0 0,-1-7 0,-9 0 0,4-7 0,-8 0 0,4 0 0,-6 1 0,-4 0 0,-3 1 0,-3-5 0,-2 4 0,3-9 0,-3 9 0,4-10 0,-3 5 0,3-6 0,-2 0 0,6-1 0,-4 1 0,10-5 0,-5 3 0,6-4 0,-1 5 0,1-1 0,-1 6 0,-5-4 0,3 4 0,-9 2 0,10-6 0,-5 4 0,11-5 0,-11 3 0,9-3 0,-6-1 0,4-5 0,-1-3 0,-1 3 0,-8-2 0,3 7 0,-6-7 0,1 4 0,5-5 0,2-1 0,-1-4 0,4-1 0,1-4 0,2 0 0,3 0 0,-4 0 0,0 0 0,4 0 0,3 0 0,2 0 0,1 0 0,-1-11 0,5-1 0,-5-10 0,8 4 0,-3 4 0,4-8 0,0 6 0,0-7 0,0 9 0,0-9 0,0 12 0,0-11 0,0 8 0,0-4 0,0-1 0,0 5 0,0-3 0,0 8 0,4-4 0,1 5 0,3 3 0,0-2 0,5 6 0,1-3 0,4 4 0,1 0 0,4 0 0,8-5 0,7 4 0,21-4 0,-12 5 0,34-6 0,-31 4 0,24-4 0,-13 3 0,0 0 0,9 1-492,0-2 0,3 1 464,19 3 28,-15 0-118,-21 0 0,-3 0 118,4 0 0,18 0 0,-15 0 0,-8 0 0,-7 0 983,-9 4-966,-11 2 231,4 4-248,-9-1 0,-1 0 0,-2 4 0,-3 1 0,5 10 0,-4 1 0,16 31 0,-15 40 0,7-29 0,-17 2 0,-5-2 0,-1-18 0,0 33 0,0-34 0,0-22 0,0-1 0,0-12 0,0 0 0,0-4 0,0 8 0,0-3 0,0 4 0,0 0 0,0 6 0,0-4 0,0 3 0,0-4 0,0-5 0,0 3 0,0-3 0,-4 4 0,3 1 0,-3-1 0,4-4 0,-4 3 0,3-3 0,-8 4 0,8-4 0,-7 3 0,7-7 0,-7 3 0,8-5 0,-8 5 0,7-4 0,-7 4 0,3 0 0,-3-4 0,-1 12 0,0-6 0,1 2 0,3-4 0,-3-5 0,3 5 0,-3-3 0,-1 2 0,5-3 0,-11 6 0,4-4 0,-6 5 0,0-7 0,3 0 0,-4 0 0,-1 4 0,-4 2 0,3 4 0,-9 1 0,4-1 0,0 0 0,-4-3 0,4 2 0,0-7 0,2 3 0,-1-4 0,4-1 0,-3 0 0,9 0 0,-7-4 0,10 3 0,-5-7 0,8 2 0,-1-3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5T15:12:16.290"/>
    </inkml:context>
    <inkml:brush xml:id="br0">
      <inkml:brushProperty name="width" value="0.35" units="cm"/>
      <inkml:brushProperty name="height" value="0.35" units="cm"/>
      <inkml:brushProperty name="color" value="#AB008B"/>
    </inkml:brush>
  </inkml:definitions>
  <inkml:trace contextRef="#ctx0" brushRef="#br0">1 2279 24575,'0'-34'0,"0"-8"0,0 15 0,0-22 0,0 16 0,0-23 0,0 9 0,0-5 0,0 1 0,0 0 0,5-1 0,1-1 0,5 3 0,0 6 0,0 0 0,0 0 0,0 6 0,0-4 0,-1 4 0,6-6 0,-3-6 0,8 4 0,-9-12 0,9 13 0,-8-13 0,8 12 0,3-6 0,-1 8 0,11-3 0,-5 7 0,6-6 0,-2 12 0,8-7 0,-6 2 0,12 2 0,-5-4 0,5 5 0,1 1 0,-1-1 0,6 0 0,-4 1 0,4-1 0,-6 1 0,0-1 0,1 0 0,5 1 0,-6 5 0,30-14 0,-19 18 0,21-13 0,-20 15 0,-6 1 0,4 0 0,-4 5 0,-1 2 0,-2 4 0,-6 2 0,-7 4 0,-6-3 0,-7 8 0,-6-3 0,1-1 0,-6 4 0,5-7 0,-9 7 0,4-3 0,-5 4 0,0 0 0,4-4 0,-6 24 0,1 1 0,-7 23 0,0-6 0,0 4 0,5-10 0,-4 4 0,3-5 0,1-1 0,-4 6 0,4-4 0,-5 4 0,0-6 0,0 7 0,0-5 0,0 4 0,0 0 0,0-4 0,0 4 0,0 1 0,0 0 0,0 7 0,0 0 0,0 0 0,-5 0 0,-1 0 0,-1-6 0,-2 4 0,3-4 0,-5 0 0,1-2 0,-1-6 0,1 1 0,0-1 0,0 0 0,-4 0 0,2 1 0,-2-1 0,-1 0 0,5-5 0,-9 4 0,8-4 0,-7 0 0,2 4 0,-3-4 0,-9 13 0,0-5 0,-2 6 0,5-13 0,0 4 0,-1-9 0,-6 10 0,1-9 0,-2 9 0,3-9 0,-1 4 0,-1 0 0,7-6 0,-6 12 0,11-13 0,-10 7 0,10-7 0,-9-4 0,10 2 0,-5-6 0,0 7 0,-1-7 0,0 3 0,-4 1 0,-2-4 0,0 3 0,-12 2 0,5-4 0,-6 9 0,1-9 0,5 3 0,1-4 0,-1 3 0,11-3 0,-5 2 0,18-4 0,-3-4 0,3 3 0,-12-3 0,0 5 0,-2-5 0,4 3 0,6-2 0,0-1 0,-6-1 0,4 0 0,-3-3 0,4 3 0,-4 0 0,3-2 0,-9 7 0,9-8 0,-3 7 0,5-7 0,4 7 0,1-7 0,5 2 0,0-3 0,-4 4 0,22-26 0,-9 17 0,23-27 0,-14 18 0,7 0 0,-7-4 0,3 4 0,-3-4 0,3 4 0,-3-4 0,7 4 0,-6-10 0,6 5 0,-6-5 0,7 0 0,-7 5 0,8-10 0,-9 9 0,8-4 0,-8 6 0,4-1 0,-5 1 0,0 0 0,0-1 0,4 1 0,-2 0 0,2-1 0,-4 1 0,0 4 0,0-3 0,-1 7 0,1-3 0,4 1 0,-4 2 0,4-2 0,-5 3 0,4-3 0,-2 3 0,2-3 0,-4 4 0,0 0 0,0-1 0,1-4 0,-1 4 0,1-4 0,0 0 0,-1 4 0,5-4 0,-3 4 0,3 1 0,-5-1 0,0 1 0,1-5 0,-1 4 0,1-4 0,4 5 0,-3-5 0,2 3 0,-3-3 0,0 0 0,-1 4 0,1-4 0,0 0 0,-1 4 0,1-8 0,0 7 0,0-7 0,-1 8 0,1-9 0,0 9 0,-1-4 0,-3 5 0,2 0 0,-2-1 0,-1 1 0,3 0 0,-6 0 0,7-1 0,-4 1 0,1 0 0,6 3 0,-3 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5T15:12:23.551"/>
    </inkml:context>
    <inkml:brush xml:id="br0">
      <inkml:brushProperty name="width" value="0.35" units="cm"/>
      <inkml:brushProperty name="height" value="0.35" units="cm"/>
      <inkml:brushProperty name="color" value="#AB008B"/>
    </inkml:brush>
  </inkml:definitions>
  <inkml:trace contextRef="#ctx0" brushRef="#br0">1461 1514 24575,'-5'-40'0,"-11"3"0,3 1 0,-17 3 0,17-3 0,-21-10 0,21 6 0,-15-3 0,12 13 0,0-1 0,-3 1 0,4 0 0,-6-7 0,-5 5 0,3-5 0,-8 4 0,4 2 0,-6-2 0,-5 5 0,-3-5 0,-3 9 0,-2-4 0,3 6 0,-8 5 0,-1-5 0,-8 9 0,2-4 0,-1 11 0,0 0 0,6 6 0,-4 0 0,17 0 0,-3 0 0,13 0 0,5 0 0,-4 0 0,9 5 0,-4 9 0,4 7 0,-1 15 0,1-4 0,-1 4 0,0 1 0,1-6 0,-2 12 0,6-5 0,0 5 0,5 1 0,0 0 0,5 0 0,1-1 0,5 8 0,0-6 0,0 6 0,0-7 0,0-6 0,5 24 0,5-26 0,6 20 0,4-26 0,6 2 0,-5-7 0,4 0 0,0 0 0,-5-5 0,5 4 0,-2-4 0,-3-2 0,4 1 0,-1-4 0,-3-2 0,9-3 0,-4 0 0,5 0 0,0 0 0,0-4 0,7-2 0,1-4 0,-1 0 0,6 0 0,-5 0 0,12 0 0,-4 0 0,-1 0 0,-3 0 0,-10 0 0,23 0 0,-25 0 0,19 0 0,-30 0 0,5 0 0,-6-4 0,1 3 0,-1-7 0,-4 3 0,3-4 0,-3 4 0,4-3 0,6 3 0,-4-4 0,3-1 0,-9 1 0,3 4 0,-7 2 0,3 3 0,-5-4 0,0 3 0,4-3 0,-3 4 0,3-3 0,-4 2 0,0-7 0,5 7 0,-3-2 0,7 3 0,-5 0 0,12-9 0,-6 2 0,1-6 0,3-1 0,-11 8 0,7-7 0,-10 9 0,5-5 0,-3 4 0,3-7 0,0 6 0,-3-3 0,7 0 0,-8 5 0,4-1 0,-5-3 0,1 7 0,-5-9 0,0 1 0,-4-3 0,0 1 0,-4-2 0,-5 0 0,-2-6 0,-7-4 0,2-9 0,-5-5 0,-1-7 0,0 1 0,5-8 0,-4-1 0,7-7 0,-3-1 0,6 8 0,-1-6 0,1 12 0,5-11 0,-4 11 0,9-5 0,-9 8 0,9-1 0,-4 0 0,5 0 0,0 0 0,0-7 0,0-27 0,0 19 0,0-25 0,0 39 0,5-13 0,1 19 0,5-11 0,-1 24 0,0-9 0,-1 15 0,5 1 0,0 5 0,5 5 0,-1 0 0,6 4 0,1 1 0,5-1 0,0 4 0,20-3 0,-15 4 0,21 0 0,-18 0 0,-1 0 0,0 0 0,-7 4 0,0 2 0,-5 4 0,-1-1 0,0 1 0,-5-1 0,5 1 0,-6-1 0,1 4 0,0 7 0,-1-1 0,2 5 0,-6 0 0,4 1 0,-6 5 0,2 0 0,2 6 0,-5-4 0,5 11 0,-6-12 0,1 12 0,-1-12 0,-4 6 0,3-1 0,-7-4 0,7 4 0,-8-6 0,4 1 0,-5-6 0,0 4 0,0-4 0,0 5 0,0 0 0,0 0 0,0 1 0,0-1 0,-5 13 0,-1-9 0,-8 10 0,2-8 0,-7-4 0,8-1 0,-8-2 0,4-4 0,-5 0 0,0 4 0,2-10 0,3 5 0,-3-6 0,-1 2 0,-1-2 0,-4 1 0,6 0 0,0-1 0,-6 1 0,8 0 0,-15 13 0,15-10 0,-12 10 0,14-14 0,-3 0 0,7-4 0,-3 4 0,4-9 0,1 4 0,-1-5 0,1 0 0,-3-3 0,-2-2 0,-15 2 0,1 5 0,-17 13 0,12-1 0,-7 11 0,8-12 0,-1 11 0,1-11 0,-1 11 0,6-6 0,1 0 0,5 3 0,1-9 0,-1 9 0,1-10 0,0 5 0,5-6 0,-3 1 0,6-1 0,-7 6 0,8-5 0,-9 10 0,5-9 0,-2 9 0,-1-9 0,6 9 0,-7-10 0,7 10 0,-2-9 0,3 9 0,0-10 0,0 10 0,1-4 0,-2 12 0,6-6 0,0 12 0,0-11 0,4 4 0,-3 0 0,4-4 0,0 4 0,0-5 0,0 5 0,0-4 0,0 4 0,0-11 0,4 4 0,1-9 0,5 8 0,0-8 0,3 4 0,-2-6 0,10 9 0,-6-7 0,8 3 0,-9-6 0,3-7 0,-2 3 0,3-3 0,0-1 0,1 0 0,4 1 0,-3-1 0,4-4 0,-1-1 0,2-4 0,6 0 0,-6 0 0,17 0 0,-14 0 0,15 0 0,-13 0 0,0 0 0,-5 0 0,4-4 0,-4-2 0,0-3 0,-1-5 0,-6 0 0,1-1 0,-1-2 0,0 3 0,1-5 0,-1 1 0,1-9 0,0 2 0,-5-3 0,1-1 0,-1 4 0,-2-11 0,2 4 0,-3-10 0,0 4 0,-5-13 0,-1 5 0,-5-11 0,0 11 0,0-11 0,0 11 0,0-5 0,0 0 0,0 12 0,0-10 0,0 17 0,0-4 0,0-1 0,0 6 0,0-12 0,-5-14 0,-1 14 0,-4-13 0,-1 26 0,6 5 0,-4 1 0,8 10 0,-6 2 0,6 3 0,-3 1 0,12 34 0,3-8 0,13 25 0,-3-14 0,10-2 0,-5-1 0,6 5 0,0-3 0,0-1 0,7 6 0,-7-12 0,6 7 0,-2-8 0,2-3 0,6 3 0,0-7 0,25 8 0,-18-9 0,18-1 0,-25-6 0,0-5 0,0 0 0,6 0 0,-4 0 0,5-10 0,-13-1 0,4-11 0,-4 1 0,7-7 0,-6 5 0,0-10 0,-9 12 0,3-11 0,-7 6 0,0-5 0,-11 1 0,0-1 0,-5 1 0,1-6 0,-6 4 0,0-4 0,-5-1 0,0 6 0,-4-6 0,-6 7 0,-6 0 0,-3 5 0,-6 1 0,6 5 0,-10-1 0,9 1 0,-9 4 0,9-3 0,-9 7 0,4-2 0,-13-6 0,6 7 0,-1-6 0,10 8 0,4 5 0,1 1 0,-1 0 0,1 3 0,-6-3 0,5 4 0,-10-4 0,4 3 0,-12-4 0,6 5 0,-6 0 0,7 0 0,0 0 0,0 0 0,-1 0 0,6 0 0,2 0 0,4 0 0,-4 0 0,3 0 0,-22 0 0,7 0 0,-16 0 0,13 0 0,-4 5 0,4 1 0,-6 10 0,0-4 0,7 4 0,6-6 0,7-1 0,6 0 0,5-4 0,4 2 0,6-3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5T15:12:35.714"/>
    </inkml:context>
    <inkml:brush xml:id="br0">
      <inkml:brushProperty name="width" value="0.35" units="cm"/>
      <inkml:brushProperty name="height" value="0.35" units="cm"/>
      <inkml:brushProperty name="color" value="#AB008B"/>
    </inkml:brush>
  </inkml:definitions>
  <inkml:trace contextRef="#ctx0" brushRef="#br0">3124 220 24575,'-50'-4'0,"8"-6"0,4-1 0,7-8 0,1 3 0,6 1 0,-5-4 0,9 9 0,-9-5 0,4 5 0,0 1 0,-4-1 0,10 0 0,-10 5 0,4-4 0,-5 8 0,-1-3 0,1 4 0,-6 0 0,4-5 0,-10 4 0,10-3 0,-10 4 0,10-5 0,-10 4 0,4-8 0,-6 8 0,0-4 0,0 0 0,0 4 0,1-4 0,-1 5 0,-7 0 0,5 0 0,2 0 0,1 0 0,-2 0 0,6 0 0,-5 0 0,8 0 0,4 0 0,-10 5 0,4 6 0,-13 7 0,-1 5 0,-1-1 0,-5 2 0,13-2 0,-13 7 0,19-6 0,-4 3 0,5 1 0,5 1 0,-6 6 0,6-1 0,-1 6 0,0-4 0,-1 11 0,2-12 0,-1 5 0,-6 1 0,6-6 0,-7 12 0,8-11 0,-1 4 0,0 1 0,-1 1 0,-5 6 0,3 0 0,-10 1 0,12-7 0,0 3 0,2-3 0,11-3 0,-6 6 0,12-12 0,-4 4 0,9 0 0,-9-4 0,9 4 0,-9 1 0,9-6 0,-10 12 0,4-5 0,-6 20 0,5-10 0,-5 17 0,10-13 0,-9 8 0,9-1 0,-9-6 0,10-3 0,-4-12 0,10-7 0,-2-7 0,6-10 0,-2-1 0,4-1 0,0-4 0,0 4 0,9 1 0,-3 1 0,16 5 0,-6-1 0,8-3 0,-10 3 0,3-4 0,-2 4 0,-1 1 0,3-5 0,-3 3 0,10-1 0,-4-2 0,9 5 0,-4-8 0,5 8 0,0-8 0,7 4 0,0-4 0,7 0 0,0 0 0,0 0 0,0 0 0,0-1 0,0-3 0,0-3 0,0-4 0,-1 0 0,1 0 0,0 0 0,-6 0 0,4 0 0,-4 0 0,6 0 0,0 0 0,0 0 0,0-4 0,0-3 0,6-4 0,-10 0 0,9 0 0,-11 1 0,5-6 0,-5 4 0,-3-3 0,-5 1 0,1 3 0,-1-8 0,0 3 0,0-4 0,1 0 0,-1 4 0,1-8 0,-1 7 0,1-9 0,0 6 0,-1 0 0,0 0 0,0 0 0,1 0 0,0-6 0,13-5 0,-15 4 0,15-8 0,-19 14 0,7-4 0,-2 4 0,0 1 0,-5 5 0,4-4 0,-9 5 0,3-6 0,1 6 0,-4-4 0,4 4 0,-11 0 0,5-4 0,-5 9 0,6-9 0,-5 4 0,4 0 0,-8-4 0,7 8 0,-3-7 0,5 2 0,3-11 0,-2 6 0,2-3 0,-4 6 0,2-3 0,-6 1 0,5-10 0,-5 9 0,2-9 0,1 9 0,-1-8 0,2 8 0,2-9 0,-5 9 0,3-3 0,-4 4 0,1 1 0,3-6 0,-8 5 0,8-5 0,-8 5 0,4-4 0,0-2 0,-3 0 0,8-4 0,-8 4 0,7 0 0,-7-4 0,7 4 0,-7 0 0,8-4 0,-8 4 0,8-5 0,-8 0 0,4 0 0,-5 0 0,0-1 0,-1 6 0,1-4 0,0 10 0,-5-9 0,4 4 0,-8 0 0,3-5 0,1 4 0,-4 0 0,3 2 0,1 4 0,-4 1 0,3 4 0,-4 1 0,0 5 0,-16 4 0,-1 0 0,-15 4 0,-4 0 0,4 0 0,-10 5 0,4 1 0,-6 1 0,6 2 0,-4-3 0,10 4 0,-4 1 0,6-1 0,-1 0 0,1 4 0,5 1 0,-4 1 0,4 2 0,0-7 0,2 7 0,4-8 0,1 7 0,0-7 0,-1 4 0,1-1 0,0-3 0,-1 3 0,1 1 0,0-4 0,-1 3 0,1 0 0,-6-2 0,4 6 0,-3-6 0,-1 3 0,5-1 0,-10 3 0,9-2 0,-9 5 0,4-4 0,-5 5 0,-2 6 0,2-4 0,-2 4 0,7-7 0,-3 1 0,8-5 0,-4 3 0,6-4 0,-1 4 0,1-3 0,0 2 0,-9 5 0,7-5 0,-7 8 0,9-10 0,-1-1 0,5 3 0,-3-2 0,2-1 0,-16 12 0,9-9 0,-10 6 0,14-6 0,4-7 0,1 3 0,5-5 0,-1 1 0,1-5 0,0 4 0,0-4 0,-1 4 0,1-3 0,3 2 0,-2-2 0,2 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5T15:12:38.009"/>
    </inkml:context>
    <inkml:brush xml:id="br0">
      <inkml:brushProperty name="width" value="0.35" units="cm"/>
      <inkml:brushProperty name="height" value="0.35" units="cm"/>
      <inkml:brushProperty name="color" value="#AB008B"/>
    </inkml:brush>
  </inkml:definitions>
  <inkml:trace contextRef="#ctx0" brushRef="#br0">128 189 24575,'0'42'0,"0"-5"0,0 5 0,-5 10 0,-8 11 0,4-8 0,-14 25 0,15-29 0,-11 24 0,12-15 0,-4 15 0,9-12 0,-9 21 0,9-30 0,-3 19 0,5-19 0,-6 13 0,5-7 0,-4-1 0,5 0 0,0 1 0,0-1 0,0 0 0,0 1 0,0-1 0,0 0 0,0 8 0,0-6 0,0-1 0,0-3 0,0-11 0,0-1 0,0-3 0,0-10 0,4 4 0,6-6 0,15 19 0,-1-8 0,12 18 0,-13-21 0,5 6 0,-8-12 0,-3 4 0,1-11 0,-8-2 0,3-9 0,-4-1 0,-1-5 0,-3 1 0,5-5 0,-4 0 0,5-4 0,-2-8 0,0-2 0,0-9 0,5-4 0,1 3 0,4-4 0,-1 6 0,-4 0 0,4-1 0,-8 1 0,7-1 0,-7 1 0,4 0 0,-1-1 0,-3 1 0,8 0 0,-8-6 0,3 4 0,1-3 0,-3-1 0,2 4 0,-3-8 0,-1 8 0,1-9 0,0 4 0,0-5 0,0 0 0,0 0 0,5-14 0,-4 4 0,4-5 0,-4 3 0,-1 10 0,1-10 0,-1 4 0,-4-24 0,-1-6 0,-5 0 0,0 4 0,0 21 0,0-8 0,0 5 0,0-4 0,0-1 0,0-2 0,0-6 0,0 0 0,0-1 0,-5 1 0,-2 0 0,-5 0 0,1 6 0,0 8 0,5 3 0,-3 10 0,4 1 0,-1 8 0,-2 4 0,7 1 0,-7-1 0,3 6 0,-4-5 0,0 4 0,0-4 0,0 0 0,0-1 0,0 1 0,-1 0 0,-3-1 0,3 1 0,-3-1 0,3-4 0,-3 3 0,2-9 0,-8 4 0,9 0 0,-5-4 0,6 10 0,-1-5 0,1 5 0,0 6 0,1 0 0,3 5 0,-2 3 0,-1-6 0,-1 6 0,-2-7 0,2-1 0,1 4 0,-1-9 0,0 9 0,1-4 0,-1 5 0,5 0 0,0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5T15:13:04.133"/>
    </inkml:context>
    <inkml:brush xml:id="br0">
      <inkml:brushProperty name="width" value="0.35" units="cm"/>
      <inkml:brushProperty name="height" value="0.35" units="cm"/>
      <inkml:brushProperty name="color" value="#FFC114"/>
    </inkml:brush>
  </inkml:definitions>
  <inkml:trace contextRef="#ctx0" brushRef="#br0">15803 335 24575,'-87'-11'0,"14"-2"0,0-16 0,14 9 0,-8-14 0,10 11 0,1 0 0,-11-7 0,8 4 0,2 3 0,9 5 0,-19-1 0,7-4 0,1 10 0,0 1 0,-1 1 0,1 10 0,0-4 0,-1 5 0,8 0 0,-6 0 0,6 0 0,-1 0 0,-4 0 0,4 5 0,-6 2 0,6 9 0,3 2 0,6 4 0,0-1 0,0 1 0,0 0 0,6 0 0,-4-1 0,10 0 0,-10 0 0,10 0 0,-10 1 0,10-2 0,-6 6 0,7 2 0,-2 5 0,0-1 0,-1 8 0,-17 22 0,19-16 0,-1 1 0,-19 37 0,21-38 0,2-2 0,-1 9 0,0-8 0,1 8 0,1-6 0,4 4 0,-10 1 0,10-6 0,-3-1 0,5-3 0,1-4 0,0 0 0,4-2 0,2 0 0,5-4 0,0 5 0,0-7 0,-1 6 0,1-4 0,0 4 0,-1 14 0,0-9 0,5 10 0,-3-8 0,3 2 0,-5-5 0,1 3 0,0-12 0,5-6 0,-9 4 0,8-10 0,-9 10 0,6-9 0,-5 9 0,-1-10 0,-10 12 0,4-6 0,-11 7 0,5 0 0,-6 1 0,0 0 0,2-6 0,-2 5 0,3-11 0,-2 5 0,-6 1 0,-7-4 0,-17 13 0,1-5 0,1-1 0,2-1 0,-2-5 0,-1 0 0,-6-5 0,8-2 0,-8-5 0,5 0 0,-5 1 0,8-7 0,0 0 0,-7-6 0,5 0 0,-6 0 0,7 0 0,1 0 0,7 0 0,1 0 0,0 0 0,5 0 0,-4 0 0,6-5 0,6-1 0,-4-10 0,10 5 0,-4-5 0,11 3 0,-4 2 0,9-7 0,-9 7 0,-4-15 0,-7 0 0,-1-4 0,3 1 0,12 5 0,-3 2 0,9-1 0,-9 7 0,13-1 0,-7 6 0,14-2 0,0 4 0,-5-2 0,-2-3 0,-6-8 0,-9-5 0,4-5 0,-6-1 0,0 0 0,-6-12 0,4 9 0,-15-31 0,15 29 0,-9-24 0,10 21 0,-18-27 0,13 15 0,-6-8 0,13 22 0,3 1 0,-4 3 0,5-3 0,-4 5 0,5 2 0,0-1 0,-5-1 0,6 7 0,0 1 0,-4 0 0,5 4 0,-7-5 0,3 11 0,-2-4 0,-25-3 0,14 0 0,-29 0 0,19 0 0,-1 9 0,-4-9 0,11 10 0,-11-5 0,11 5 0,-12-5 0,13 5 0,-21-11 0,4 10 0,-14-6 0,-1 6 0,15 1 0,-19 5 0,17-3 0,-21 8 0,8-3 0,8 5 0,-6 0 0,14 0 0,-6 0 0,0 0 0,-2 5 0,0 13 0,-8 16 0,8 5 0,-10 6 0,15-8 0,-9 1 0,9-1 0,-7 7 0,24-17 0,0 1 0,-15 23 0,-23 2 0,36-7 0,-5-2 0,-1 1 0,-1 13 0,6-13 0,4-3 0,12-2 0,7-9 0,-6 8 0,11-7 0,-12 14 0,12-8 0,-12 9 0,10-3 0,-20 23 0,19-18 0,-12 9 0,16-22 0,1-6 0,0 0 0,5-5 0,-3-2 0,4-5 0,-12 8 0,-7 3 0,3 0 0,-7-1 0,18-14 0,-10 5 0,4-4 0,-5 1 0,-1 3 0,-5-7 0,-2 8 0,0-9 0,-4 5 0,4-5 0,-13 0 0,6 0 0,-13 1 0,-13-1 0,14-4 0,-19 4 0,23-10 0,-6 4 0,-1-5 0,1 0 0,0 0 0,6 0 0,-4 0 0,11 0 0,-11 0 0,11 0 0,1 0 0,9-9 0,15 3 0,0-4 0,-3 7 0,-14 3 0,-34 0 0,14-5 0,-19 4 0,32-14 0,-13 7 0,5-13 0,1 3 0,-6-6 0,6 1 0,-7 0 0,-8-2 0,12 2 0,-10-1 0,13 1 0,-1 0 0,2 0 0,7 1 0,7 1 0,0 0 0,-1-6 0,6 5 0,-6-5 0,0 0 0,6 5 0,-7-10 0,9 10 0,-9-11 0,6 6 0,-6-1 0,7-4 0,0 5 0,-6-1 0,3-10 0,-8 13 0,8-13 0,-9 9 0,9-4 0,-11-3 0,12 3 0,-5-1 0,6 1 0,0 0 0,0 0 0,5-5 0,-5-2 0,5 0 0,-2-4 0,-2 4 0,9 1 0,-5-5 0,8 13 0,-2-12 0,2 11 0,-8-12 0,-3-1 0,2 4 0,-1-3 0,11 19 0,-14-13 0,6 16 0,-12-12 0,13 9 0,-3 4 0,8-3 0,-8 4 0,3-5 0,1 4 0,-5-4 0,10 6 0,-3 0 0,3-5 0,-3 4 0,2-4 0,-3 0 0,-1-3 0,3-3 0,-11-9 0,11 7 0,-5-6 0,2 6 0,4 7 0,-11-6 0,12 11 0,-11-12 0,6 12 0,-1-5 0,-9 4 0,8 1 0,-9-1 0,6 1 0,-1 5 0,-5-5 0,4 8 0,-4-3 0,-13 5 0,14-1 0,-20 6 0,23-4 0,-4 3 0,6 0 0,5-2 0,-4 7 0,4-3 0,0 4 0,-4-5 0,9 4 0,-9-3 0,4 4 0,-5 0 0,0 0 0,0 0 0,-1 0 0,1 0 0,0 0 0,0 0 0,-1 0 0,-5 0 0,4 0 0,-4 0 0,6 0 0,0 0 0,-1 0 0,7 0 0,-5 0 0,9 0 0,-4 0 0,6 4 0,-1 1 0,1 4 0,0 0 0,-1 0 0,1 1 0,4-2 0,-3 2 0,3-2 0,0 6 0,-4-4 0,8 7 0,-3-7 0,4 7 0,-4-7 0,7 3 0,-6-4 0,8-1 0,-1 0 0,-2 0 0,6 1 0,-7-1 0,4 0 0,-5 5 0,1-3 0,-1 7 0,-4-7 0,3 7 0,-4-3 0,5 0 0,0 3 0,1-7 0,-1 3 0,5-5 0,-4-3 0,4-2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5T15:13:11.187"/>
    </inkml:context>
    <inkml:brush xml:id="br0">
      <inkml:brushProperty name="width" value="0.35" units="cm"/>
      <inkml:brushProperty name="height" value="0.35" units="cm"/>
      <inkml:brushProperty name="color" value="#FFC114"/>
    </inkml:brush>
  </inkml:definitions>
  <inkml:trace contextRef="#ctx0" brushRef="#br0">2415 3263 24575,'-56'0'0,"8"0"0,6 0 0,4 0 0,-6 0 0,-13 5 0,16-4 0,-15 3 0,24-4 0,-10 0 0,10 0 0,-10 0 0,10 0 0,-10 0 0,10 0 0,-10 0 0,-9-4 0,4 2 0,-17-7 0,19 3 0,-6-1 0,7-3 0,-6 4 0,4-5 0,-5-1 0,7 1 0,0-4 0,0 2 0,1-7 0,-1 3 0,0-5 0,0 0 0,1 0 0,-1 0 0,-1-6 0,1 5 0,-3-11 0,-5 4 0,4-5 0,-5-6 0,-4-11 0,6-5 0,0 5 0,2-8 0,13 12 0,-6-13 0,6 7 0,1-4 0,5 11 0,-4-10 0,11 11 0,-6-12 0,6 6 0,0 0 0,6 1 0,-4 7 0,9 0 0,-4 6 0,10 7 0,-2 8 0,7 9 0,-4 1 0,5 5 0,15 3 0,2 2 0,15 3 0,-2 0 0,1 0 0,-1 0 0,0 0 0,6 0 0,2 0 0,0 0 0,11 0 0,-9 5 0,10 1 0,-6 5 0,0 0 0,0 0 0,0 0 0,7 0 0,-6 5 0,6-3 0,-7 7 0,-6-8 0,17 13 0,-14-13 0,10 12 0,-9-12 0,-4 8 0,6-8 0,0 9 0,0-4 0,0 5 0,0 0 0,-1 0 0,1 0 0,2 6 0,-8-5 0,0 4 0,-2-6 0,-3 5 0,4-4 0,-5 10 0,0-5 0,-5 5 0,6 7 0,1-5 0,2 6 0,4 0 0,-7-5 0,-5-2 0,3-2 0,-11-11 0,5 5 0,-6-7 0,4 1 0,-7 0 0,6 0 0,-6 5 0,2-9 0,1 8 0,-5-13 0,-1 7 0,-4-7 0,-1 2 0,1-3 0,-1-1 0,4 4 0,-3-3 0,3 3 0,-4-4 0,1 1 0,-1-1 0,0-4 0,-28-20 0,3-4 0,-34-32 0,15 10 0,-13-20 0,11 0 0,-13-11-648,10-4 648,-5-10 0,14 22 0,-5-16 0,11 10 0,-12-7 0,20 22 0,-1-1 0,-20-27 0,20 28 0,1 0 0,-14-32 0,5-7 0,-1-1 0,4 24 0,-3-18 0,3 27 0,4-22 0,-4 10-227,4-1 227,1 7 0,1 2 0,1 8 0,4 0 0,-5-1 0,5-24 0,1 10 0,-1-5 0,1 6 0,0 11 0,-1-15 0,6 8 0,-4 2 641,9 8-641,-7 12 234,8-2-234,-8 22 0,8-2 0,-3 15 0,4 1 0,0 5 0,20 11 0,-7-1 0,22 11 0,-10-4 0,5 6 0,0-4 0,0 8 0,8 4 0,-5-1 0,6 10 0,-1-3 0,-3 10 0,5-3 0,-5 10 0,-1-11 0,1 10 0,-7-11 0,5 11 0,-4-5 0,1 6 0,4 1 0,-12-9 0,6 6 0,-7-12 0,6 12 0,-9-12 0,7 5 0,-9-6 0,0 4 0,3-4 0,-7 11 0,3-4 0,-4 6 0,0 6 0,0-4 0,1 11 0,-1-11 0,0 5 0,0-7 0,0 6 0,1 15 0,-1-9 0,-5 8 0,4-21 0,-4 1 0,0 0 0,-1 0 0,0 7 0,2 9 0,5 9 0,-4-7 0,3 3 0,-10-12 0,9 6 0,-8 0 0,3-6 0,0-2 0,-4-8 0,4 1 0,0 0 0,-4-6 0,9 4 0,-9-4 0,4 6 0,0 0 0,-4 0 0,9 7 0,-9-11 0,3-2 0,0-14 0,-2-10 0,2 3 0,-4-7 0,0 2 0,0-3 0,0-1 0,0-46 0,0 4 0,0-41 0,0 8 0,6-11 0,0 14-439,1 5 0,1-1 439,4-21 0,-5 27 0,0-1 0,7-36-417,-2 20 417,1-14 0,0 9 0,-1 7 0,1 2 0,-2 15 0,6-6 0,-5 13 0,11-13 859,-11 13-859,10-6 436,-5 7-436,5 0 0,-1 0 0,1 1 0,-1 5 0,1-5 0,-1 12 0,-5-12 0,9 10 0,-6-9 0,7 9 0,-5-10 0,5 10 0,-2-9 0,8 1 0,-3 2 0,-1 0 0,-2 8 0,-6 1 0,8-3 0,-7 11 0,1-3 0,-5 15 0,-7-3 0,3 4 0,-5 5 0,0 0 0,4 15 0,-6-5 0,1 9 0,-3-6 0,1 3 0,3 2 0,1 5 0,1 4 0,0 2 0,0 6 0,-5-1 0,5 6 0,-5-4 0,1 4 0,3-6 0,-7 1 0,7 5 0,-8 2 0,4 13 0,-5 20 0,0-14 0,5 13 0,-4-32 0,4-2 0,-5-5 0,0-1 0,0-5 0,0 4 0,0-4 0,0 5 0,0 6 0,0-4 0,0 4 0,0-5 0,0-1 0,0 0 0,0 6 0,0-4 0,0 11 0,-4-12 0,-2 12 0,-5-5 0,0 5 0,0 1 0,0 0 0,0-6 0,1 4 0,-5-10 0,3 4 0,-2-5 0,4-6 0,-8 12 0,7-16 0,-8 17 0,5-13 0,3 5 0,-8 0 0,3 0 0,-5 7 0,1-6 0,-1 6 0,0-1 0,1-4 0,-10 17 0,9-21 0,-8 14 0,10-17 0,-1 0 0,-5 5 0,5-10 0,-6 10 0,7-10 0,0 4 0,1-6 0,0-4 0,3 4 0,-2-8 0,7 3 0,-3-5 0,1 1 0,2 0 0,1-1 0,2 1 0,2-1 0,-3 0 0,4 0 0,-7 0 0,6-4 0,-6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5T15:13:22.103"/>
    </inkml:context>
    <inkml:brush xml:id="br0">
      <inkml:brushProperty name="width" value="0.35" units="cm"/>
      <inkml:brushProperty name="height" value="0.35" units="cm"/>
      <inkml:brushProperty name="color" value="#FFC114"/>
    </inkml:brush>
  </inkml:definitions>
  <inkml:trace contextRef="#ctx0" brushRef="#br0">452 2816 24575,'-26'-60'0,"-8"-2"0,-7-2 0,12 12 0,-20-19 0,8-13 0,2 27 0,12 12 0,2 0 0,-5-2 0,-4-6 0,16 20 0,-7-3 0,15 20 0,-4-6 0,9 13 0,1-4 0,24 4 0,-1 4 0,24-4 0,-5 3 0,12-6 0,-4 1 0,12 0 0,-13 0 0,13-1 0,-6 0 0,24-6 0,-20 4 0,26-5 0,-3 0 0,-12 10 0,24-15 0,-37 16 0,21-11 0,-14 7 0,6-5 0,-8 4 0,-6-4 0,-3 6 0,-6 0 0,0 0 0,-6 0 0,-2 5 0,-11-2 0,-5 7 0,-3-4 0,-8 5 0,4 0 0,-8-10 0,-2 4 0,-3-9 0,0 6 0,0 1 0,0-14 0,0 1 0,0-13 0,-5-2 0,-6-2 0,-1-6 0,-4-6 0,5-2 0,-1-6 0,-7-27 0,5 20 0,0-13 0,2 4 0,5 10 0,1 9 0,-1-1 0,-6-27 0,10 31 0,-1 1 0,-7-18 0,10 2 0,-9 14 0,9 9 0,-8 13 0,8 7 0,-3 10 0,4 1 0,3 9 0,11 0 0,1 8 0,20-3 0,-9 8 0,17-3 0,2-1 0,0 5 0,13-3 0,-6 4 0,8 1 0,-1-5 0,0 3 0,1-3 0,-1 5 0,0-1 0,1 1 0,-1 0 0,17 1 0,-6-1 0,15 7 0,-8-5 0,-15 4 0,-9-6 0,0-1 0,9 9 0,-11-8 0,-2 0 0,3 5 0,-1-5 0,-18-2 0,2 0 0,-20-5 0,3 3 0,-10-7 0,1 3 0,6-4 0,-1-4 0,7 3 0,-3-7 0,6-2 0,1-5 0,5-6 0,0 1 0,0 0 0,0 0 0,1 0 0,-1 0 0,6 4 0,-4-4 0,10 4 0,-10-5 0,11-1 0,7-7 0,-9 5 0,15-6 0,-19 9 0,1-1 0,6-5 0,-6 4 0,15-6 0,-6 1 0,4 4 0,-4-10 0,-3 10 0,-4 2 0,-4 2 0,-11 9 0,-6 1 0,-6 6 0,-5 0 0,0 0 0,1-1 0,-1 1 0,-4 29 0,0-5 0,-4 22 0,0-12 0,0 6 0,0 2 0,0 13 0,0-6 0,0 13 0,0-6 0,0 8 0,0-1 0,0 26 0,0-26 0,0 31 0,0-28 0,0 15 0,0-8 0,0-2 0,0-8 0,0 0 0,0-12 0,0-4 0,0-13 0,0-5 0,0-6 0,0-6 0,0-5 0,0 1 0,20-5 0,4 0 0,21-4 0,13 0 0,4 0 0,15 6 0,-15-5 0,19 5 0,-17-6 0,21 0 0,-16 0 0,6 0 0,-14 0 0,14 0 0,-14 0 0,13 0 0,-12-5 0,5 3 0,-8-8 0,0 8 0,1-8 0,-8 9 0,-1-5 0,-7 6 0,-12 0 0,3 0 0,-15 0 0,4 0 0,-10 0 0,-2 0 0,-3 0 0,-1 0 0,0 10 0,-3 1 0,-1 15 0,-4-1 0,0 11 0,0 2 0,0 6 0,-5 0 0,-2 6 0,-4-4 0,-1 12 0,1-13 0,0 13 0,0-13 0,-1 6 0,1 0 0,0-5 0,-1 4 0,-4-6 0,4 7 0,-4-5 0,5-2 0,0-1 0,-4-6 0,3 1 0,-4 4 0,6-10 0,0 4 0,0-11 0,4-1 0,-1-10 0,6-1 0,-3-5 0,4 0 0,17-3 0,0-1 0,23-9 0,-2-1 0,12-6 0,2 1 0,8-1 0,-1 0 0,0 6 0,0-5 0,1-1 0,24-2 0,-18-9 0,-16 13 0,1-1 0,20-14 0,14-1 0,-16 6 0,6 2 0,-7 6 0,1-6 0,-2 10 0,-15-8 0,-1 10 0,-13-4 0,-2-1 0,-6 1 0,1 0 0,-7 0 0,0 5 0,-10-3 0,3 4 0,-8-1 0,3 1 0,-8-3 0,0-1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5T15:13:33.489"/>
    </inkml:context>
    <inkml:brush xml:id="br0">
      <inkml:brushProperty name="width" value="0.35" units="cm"/>
      <inkml:brushProperty name="height" value="0.35" units="cm"/>
      <inkml:brushProperty name="color" value="#00A0D7"/>
    </inkml:brush>
  </inkml:definitions>
  <inkml:trace contextRef="#ctx0" brushRef="#br0">87 1710 24575,'-4'-37'0,"-7"-27"0,-10-19 0,9 21 0,0-3 0,3 10 0,1 1 0,2-1 0,2 5 0,4-9 0,0-1 0,0 8 0,0-6 0,0 6 0,5 0 0,7-6 0,11 11 0,1-4 0,16 3 0,-11 9 0,11 0 0,-7 6 0,6-1 0,-6 6 0,11 0 0,-12 12 0,5 1 0,-1 9 0,-4-3 0,10 8 0,-10-3 0,10 4 0,-4 0 0,6 0 0,0 0 0,0 0 0,6 10 0,-2 9 0,4 11 0,-4 6 0,-7-2 0,-1 7 0,-5 0 0,-6-1 0,-2 4 0,-11-13 0,5 12 0,-10-12 0,5 6 0,-7-12 0,-3-2 0,2-1 0,-7-7 0,2 2 0,-3-9 0,0-43 0,0 9 0,0-38 0,0 13 0,0-1 0,0-1 0,0-4 0,0 11 0,0-5 0,5 14 0,1-6 0,4 11 0,5-4 0,1 6 0,4 0 0,0-1 0,6 0 0,-6 6 0,18-8 0,-11 12 0,12-12 0,-2 11 0,2-5 0,5 5 0,0 5 0,0 1 0,-1 5 0,1 5 0,7 1 0,-5 5 0,4 0 0,-6 0 0,0 0 0,0 0 0,0 0 0,-6 0 0,4 5 0,-10 1 0,10 10 0,-10 0 0,4 0 0,-6 3 0,14 6 0,-10-3 0,9 7 0,-12-9 0,-1-4 0,0 3 0,0-3 0,2 10 0,-2-5 0,-4 4 0,-2-6 0,-6 0 0,1-1 0,0 6 0,-4 1 0,4 5 0,-8 6 0,4 2 0,1 6 0,-4 0 0,4 0 0,-5 0 0,0-7 0,0 6 0,-1-5 0,-4 12 0,4-4 0,-9 5 0,9-7 0,-9-7 0,4-5 0,-5-13 0,5 3 0,-4-11 0,3 7 0,-4-10 0,17-22 0,2-2 0,15-15 0,-3 5 0,-1 6 0,1 0 0,5-1 0,-4 5 0,10 0 0,-4 1 0,6 2 0,0-2 0,-1 4 0,1 0 0,0 5 0,0-4 0,0 4 0,0 0 0,-6 1 0,-2 0 0,-6 4 0,1-3 0,5-1 0,-10 4 0,9-4 0,-10 5 0,6 0 0,-6 0 0,4 0 0,-4 0 0,5 0 0,0 4 0,0 2 0,1 8 0,-1 2 0,6 5 0,-4-1 0,4 1 0,-4 5 0,13 10 0,-9-1 0,5 6 0,-10-8 0,-2 5 0,-1 1 0,0 7 0,-6-2 0,-6-7 0,0 0 0,-6-7 0,0-5 0,-5-2 0,-1-4 0,-4-1 0,0-4 0,0 3 0,0-7 0,0 3 0,0-5 0,0 0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7FE43-1375-474A-A91A-69F9277BE3E6}" type="datetimeFigureOut">
              <a:rPr lang="en-GB" smtClean="0"/>
              <a:t>27/01/2021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0E24B2-9207-47C1-955B-795F8530FB1F}" type="slidenum">
              <a:rPr lang="en-GB" smtClean="0"/>
              <a:t>‹#›</a:t>
            </a:fld>
            <a:endParaRPr lang="en-GB"/>
          </a:p>
        </p:txBody>
      </p:sp>
    </p:spTree>
    <p:extLst>
      <p:ext uri="{BB962C8B-B14F-4D97-AF65-F5344CB8AC3E}">
        <p14:creationId xmlns:p14="http://schemas.microsoft.com/office/powerpoint/2010/main" val="744088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BC1531-4B9B-420B-A74F-6EE432125A32}"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521860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BC1531-4B9B-420B-A74F-6EE432125A32}"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2013661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BC1531-4B9B-420B-A74F-6EE432125A32}"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50317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BC1531-4B9B-420B-A74F-6EE432125A32}"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4256870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BC1531-4B9B-420B-A74F-6EE432125A32}"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04455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BC1531-4B9B-420B-A74F-6EE432125A32}"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718432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BC1531-4B9B-420B-A74F-6EE432125A32}"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2164365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BC1531-4B9B-420B-A74F-6EE432125A32}"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3198605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ental and Oral Starter Icon">
    <p:spTree>
      <p:nvGrpSpPr>
        <p:cNvPr id="1" name=""/>
        <p:cNvGrpSpPr/>
        <p:nvPr/>
      </p:nvGrpSpPr>
      <p:grpSpPr>
        <a:xfrm>
          <a:off x="0" y="0"/>
          <a:ext cx="0" cy="0"/>
          <a:chOff x="0" y="0"/>
          <a:chExt cx="0" cy="0"/>
        </a:xfrm>
      </p:grpSpPr>
      <p:sp>
        <p:nvSpPr>
          <p:cNvPr id="4" name="Rounded Rectangle 3"/>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sz="1350" dirty="0">
                <a:solidFill>
                  <a:srgbClr val="FFFFFF"/>
                </a:solidFill>
              </a:rPr>
              <a:t> </a:t>
            </a:r>
          </a:p>
        </p:txBody>
      </p:sp>
      <p:pic>
        <p:nvPicPr>
          <p:cNvPr id="6"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61600" y="612775"/>
            <a:ext cx="115146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2576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6197600" y="1981200"/>
            <a:ext cx="5080000" cy="4114800"/>
          </a:xfrm>
        </p:spPr>
        <p:txBody>
          <a:bodyPr/>
          <a:lstStyle/>
          <a:p>
            <a:pPr lvl="0"/>
            <a:endParaRPr lang="en-GB" noProof="0"/>
          </a:p>
        </p:txBody>
      </p:sp>
      <p:sp>
        <p:nvSpPr>
          <p:cNvPr id="5" name="Rectangle 4">
            <a:extLst>
              <a:ext uri="{FF2B5EF4-FFF2-40B4-BE49-F238E27FC236}">
                <a16:creationId xmlns:a16="http://schemas.microsoft.com/office/drawing/2014/main" id="{0937EB89-2AD4-4410-A7AE-EC1A66BF7D5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3D3E86A-E4BF-4809-98ED-A9A2E90B549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097DEC9A-9CD8-4B2D-A7E4-0EDA9CDADC61}"/>
              </a:ext>
            </a:extLst>
          </p:cNvPr>
          <p:cNvSpPr>
            <a:spLocks noGrp="1" noChangeArrowheads="1"/>
          </p:cNvSpPr>
          <p:nvPr>
            <p:ph type="sldNum" sz="quarter" idx="12"/>
          </p:nvPr>
        </p:nvSpPr>
        <p:spPr>
          <a:ln/>
        </p:spPr>
        <p:txBody>
          <a:bodyPr/>
          <a:lstStyle>
            <a:lvl1pPr>
              <a:defRPr/>
            </a:lvl1pPr>
          </a:lstStyle>
          <a:p>
            <a:fld id="{E5197A5E-FFF1-4966-9C1C-7DC582983D3B}" type="slidenum">
              <a:rPr lang="en-GB" altLang="en-US"/>
              <a:pPr/>
              <a:t>‹#›</a:t>
            </a:fld>
            <a:endParaRPr lang="en-GB" altLang="en-US"/>
          </a:p>
        </p:txBody>
      </p:sp>
    </p:spTree>
    <p:extLst>
      <p:ext uri="{BB962C8B-B14F-4D97-AF65-F5344CB8AC3E}">
        <p14:creationId xmlns:p14="http://schemas.microsoft.com/office/powerpoint/2010/main" val="1633037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A0E4FB71-BF89-4D25-AD11-0254A98B1FDA}"/>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04373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BC1531-4B9B-420B-A74F-6EE432125A32}"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846343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A0E4FB71-BF89-4D25-AD11-0254A98B1FDA}"/>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242383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A0E4FB71-BF89-4D25-AD11-0254A98B1FDA}"/>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41007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A0E4FB71-BF89-4D25-AD11-0254A98B1FDA}"/>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847729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A0E4FB71-BF89-4D25-AD11-0254A98B1FDA}"/>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262242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A0E4FB71-BF89-4D25-AD11-0254A98B1FDA}"/>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076813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29043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438825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267842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006871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68441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BC1531-4B9B-420B-A74F-6EE432125A32}"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14772645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68069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297369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08624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783807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388679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65265-E540-445F-A798-A436E082089E}"/>
              </a:ext>
            </a:extLst>
          </p:cNvPr>
          <p:cNvSpPr>
            <a:spLocks noGrp="1"/>
          </p:cNvSpPr>
          <p:nvPr>
            <p:ph type="title"/>
          </p:nvPr>
        </p:nvSpPr>
        <p:spPr>
          <a:xfrm>
            <a:off x="609601" y="274638"/>
            <a:ext cx="10970684" cy="114141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760037-6992-4619-83E0-1C52BF2F086B}"/>
              </a:ext>
            </a:extLst>
          </p:cNvPr>
          <p:cNvSpPr>
            <a:spLocks noGrp="1"/>
          </p:cNvSpPr>
          <p:nvPr>
            <p:ph type="body" sz="half" idx="1"/>
          </p:nvPr>
        </p:nvSpPr>
        <p:spPr>
          <a:xfrm>
            <a:off x="609601" y="1600201"/>
            <a:ext cx="5382684" cy="452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66ACE2-C19E-4E6E-9529-C6590EA4BC8E}"/>
              </a:ext>
            </a:extLst>
          </p:cNvPr>
          <p:cNvSpPr>
            <a:spLocks noGrp="1"/>
          </p:cNvSpPr>
          <p:nvPr>
            <p:ph sz="quarter" idx="2"/>
          </p:nvPr>
        </p:nvSpPr>
        <p:spPr>
          <a:xfrm>
            <a:off x="6195484"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D51362A5-0FD6-4D28-AB97-45A6439CB19B}"/>
              </a:ext>
            </a:extLst>
          </p:cNvPr>
          <p:cNvSpPr>
            <a:spLocks noGrp="1"/>
          </p:cNvSpPr>
          <p:nvPr>
            <p:ph sz="quarter" idx="3"/>
          </p:nvPr>
        </p:nvSpPr>
        <p:spPr>
          <a:xfrm>
            <a:off x="6195484" y="3938589"/>
            <a:ext cx="5384800" cy="21859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3">
            <a:extLst>
              <a:ext uri="{FF2B5EF4-FFF2-40B4-BE49-F238E27FC236}">
                <a16:creationId xmlns:a16="http://schemas.microsoft.com/office/drawing/2014/main" id="{A68CAD84-84A3-4041-BA44-47A7FD4838BA}"/>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7" name="Rectangle 4">
            <a:extLst>
              <a:ext uri="{FF2B5EF4-FFF2-40B4-BE49-F238E27FC236}">
                <a16:creationId xmlns:a16="http://schemas.microsoft.com/office/drawing/2014/main" id="{9B2BD488-BF66-4721-8CD5-FD3F24B8D166}"/>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2BEB694C-2284-4A4E-86EE-ECD94471354B}"/>
              </a:ext>
            </a:extLst>
          </p:cNvPr>
          <p:cNvSpPr>
            <a:spLocks noGrp="1" noChangeArrowheads="1"/>
          </p:cNvSpPr>
          <p:nvPr>
            <p:ph type="sldNum" idx="12"/>
          </p:nvPr>
        </p:nvSpPr>
        <p:spPr>
          <a:ln/>
        </p:spPr>
        <p:txBody>
          <a:bodyPr/>
          <a:lstStyle>
            <a:lvl1pPr>
              <a:defRPr/>
            </a:lvl1pPr>
          </a:lstStyle>
          <a:p>
            <a:pPr>
              <a:defRPr/>
            </a:pPr>
            <a:fld id="{334FF6FE-11E6-4605-B871-356D530C2427}" type="slidenum">
              <a:rPr lang="en-US" altLang="en-US"/>
              <a:pPr>
                <a:defRPr/>
              </a:pPr>
              <a:t>‹#›</a:t>
            </a:fld>
            <a:endParaRPr lang="en-US" altLang="en-US"/>
          </a:p>
        </p:txBody>
      </p:sp>
    </p:spTree>
    <p:extLst>
      <p:ext uri="{BB962C8B-B14F-4D97-AF65-F5344CB8AC3E}">
        <p14:creationId xmlns:p14="http://schemas.microsoft.com/office/powerpoint/2010/main" val="14228386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79DD4F43-408C-4D18-8713-8F2687C8092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srgbClr val="FFFFFF"/>
                </a:solidFill>
              </a:rPr>
              <a:t> </a:t>
            </a:r>
          </a:p>
        </p:txBody>
      </p:sp>
      <p:sp>
        <p:nvSpPr>
          <p:cNvPr id="7" name="Title 5"/>
          <p:cNvSpPr>
            <a:spLocks noGrp="1"/>
          </p:cNvSpPr>
          <p:nvPr>
            <p:ph type="title"/>
          </p:nvPr>
        </p:nvSpPr>
        <p:spPr>
          <a:xfrm>
            <a:off x="609601" y="630239"/>
            <a:ext cx="10960100" cy="873125"/>
          </a:xfrm>
        </p:spPr>
        <p:txBody>
          <a:bodyPr>
            <a:normAutofit fontScale="90000"/>
          </a:bodyPr>
          <a:lstStyle/>
          <a:p>
            <a:r>
              <a:rPr lang="en-GB" altLang="en-US" dirty="0"/>
              <a:t>Starter Title</a:t>
            </a:r>
          </a:p>
        </p:txBody>
      </p:sp>
    </p:spTree>
    <p:extLst>
      <p:ext uri="{BB962C8B-B14F-4D97-AF65-F5344CB8AC3E}">
        <p14:creationId xmlns:p14="http://schemas.microsoft.com/office/powerpoint/2010/main" val="873325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29F5C970-A6A8-3F47-BEB4-09D33E80AB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16788409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29F5C970-A6A8-3F47-BEB4-09D33E80AB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6386973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29F5C970-A6A8-3F47-BEB4-09D33E80AB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4176277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BC1531-4B9B-420B-A74F-6EE432125A32}"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21111048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29F5C970-A6A8-3F47-BEB4-09D33E80AB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28890835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29F5C970-A6A8-3F47-BEB4-09D33E80AB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32656939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29F5C970-A6A8-3F47-BEB4-09D33E80AB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30662342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29F5C970-A6A8-3F47-BEB4-09D33E80AB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40749077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29F5C970-A6A8-3F47-BEB4-09D33E80AB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8645525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29F5C970-A6A8-3F47-BEB4-09D33E80AB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24153451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29F5C970-A6A8-3F47-BEB4-09D33E80AB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31000509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29F5C970-A6A8-3F47-BEB4-09D33E80AB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2165564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29F5C970-A6A8-3F47-BEB4-09D33E80AB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31445550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29F5C970-A6A8-3F47-BEB4-09D33E80AB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3459484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BC1531-4B9B-420B-A74F-6EE432125A32}" type="datetimeFigureOut">
              <a:rPr lang="en-GB" smtClean="0"/>
              <a:t>27/01/2021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17698844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29F5C970-A6A8-3F47-BEB4-09D33E80AB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18387736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29F5C970-A6A8-3F47-BEB4-09D33E80AB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2514155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BC1531-4B9B-420B-A74F-6EE432125A32}" type="datetimeFigureOut">
              <a:rPr lang="en-GB" smtClean="0"/>
              <a:t>27/01/2021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1142180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BC1531-4B9B-420B-A74F-6EE432125A32}" type="datetimeFigureOut">
              <a:rPr lang="en-GB" smtClean="0"/>
              <a:t>27/01/2021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1251683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BC1531-4B9B-420B-A74F-6EE432125A32}"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3715969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1BC1531-4B9B-420B-A74F-6EE432125A32}"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20848324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1BC1531-4B9B-420B-A74F-6EE432125A32}" type="datetimeFigureOut">
              <a:rPr lang="en-GB" smtClean="0"/>
              <a:t>27/01/2021</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753C6F64-66A4-4EEF-929E-E63A71AE3824}" type="slidenum">
              <a:rPr lang="en-GB" smtClean="0"/>
              <a:t>‹#›</a:t>
            </a:fld>
            <a:endParaRPr lang="en-GB"/>
          </a:p>
        </p:txBody>
      </p:sp>
    </p:spTree>
    <p:extLst>
      <p:ext uri="{BB962C8B-B14F-4D97-AF65-F5344CB8AC3E}">
        <p14:creationId xmlns:p14="http://schemas.microsoft.com/office/powerpoint/2010/main" val="26336145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8" r:id="rId18"/>
    <p:sldLayoutId id="2147483729" r:id="rId19"/>
    <p:sldLayoutId id="2147483731"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 id="2147483747" r:id="rId31"/>
    <p:sldLayoutId id="2147483748" r:id="rId32"/>
    <p:sldLayoutId id="2147483749" r:id="rId33"/>
    <p:sldLayoutId id="2147483750" r:id="rId34"/>
    <p:sldLayoutId id="2147483751" r:id="rId35"/>
    <p:sldLayoutId id="2147483754" r:id="rId36"/>
    <p:sldLayoutId id="2147483756" r:id="rId37"/>
    <p:sldLayoutId id="2147483757" r:id="rId38"/>
    <p:sldLayoutId id="2147483758" r:id="rId39"/>
    <p:sldLayoutId id="2147483759" r:id="rId40"/>
    <p:sldLayoutId id="2147483760" r:id="rId41"/>
    <p:sldLayoutId id="2147483761" r:id="rId42"/>
    <p:sldLayoutId id="2147483762" r:id="rId43"/>
    <p:sldLayoutId id="2147483763" r:id="rId44"/>
    <p:sldLayoutId id="2147483764" r:id="rId45"/>
    <p:sldLayoutId id="2147483765" r:id="rId46"/>
    <p:sldLayoutId id="2147483766" r:id="rId47"/>
    <p:sldLayoutId id="2147483767" r:id="rId48"/>
    <p:sldLayoutId id="2147483768" r:id="rId49"/>
    <p:sldLayoutId id="2147483769" r:id="rId50"/>
    <p:sldLayoutId id="2147483770" r:id="rId5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28.emf"/><Relationship Id="rId18" Type="http://schemas.openxmlformats.org/officeDocument/2006/relationships/customXml" Target="../ink/ink9.xml"/><Relationship Id="rId3" Type="http://schemas.openxmlformats.org/officeDocument/2006/relationships/image" Target="../media/image25.emf"/><Relationship Id="rId21" Type="http://schemas.openxmlformats.org/officeDocument/2006/relationships/image" Target="../media/image32.emf"/><Relationship Id="rId7" Type="http://schemas.openxmlformats.org/officeDocument/2006/relationships/image" Target="../media/image27.emf"/><Relationship Id="rId12" Type="http://schemas.openxmlformats.org/officeDocument/2006/relationships/customXml" Target="../ink/ink6.xml"/><Relationship Id="rId17" Type="http://schemas.openxmlformats.org/officeDocument/2006/relationships/image" Target="../media/image30.emf"/><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25.png"/><Relationship Id="rId5" Type="http://schemas.openxmlformats.org/officeDocument/2006/relationships/image" Target="../media/image26.emf"/><Relationship Id="rId15" Type="http://schemas.openxmlformats.org/officeDocument/2006/relationships/image" Target="../media/image29.emf"/><Relationship Id="rId10" Type="http://schemas.openxmlformats.org/officeDocument/2006/relationships/customXml" Target="../ink/ink5.xml"/><Relationship Id="rId19" Type="http://schemas.openxmlformats.org/officeDocument/2006/relationships/image" Target="../media/image31.emf"/><Relationship Id="rId4" Type="http://schemas.openxmlformats.org/officeDocument/2006/relationships/customXml" Target="../ink/ink2.xml"/><Relationship Id="rId9" Type="http://schemas.openxmlformats.org/officeDocument/2006/relationships/image" Target="../media/image240.png"/><Relationship Id="rId14" Type="http://schemas.openxmlformats.org/officeDocument/2006/relationships/customXml" Target="../ink/ink7.xml"/><Relationship Id="rId22" Type="http://schemas.openxmlformats.org/officeDocument/2006/relationships/image" Target="../media/image33.png"/></Relationships>
</file>

<file path=ppt/slides/_rels/slide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gn="ctr"/>
            <a:r>
              <a:rPr lang="en-GB" dirty="0">
                <a:latin typeface="Comic Sans MS" panose="030F0702030302020204" pitchFamily="66" charset="0"/>
              </a:rPr>
              <a:t>Children’s Mental Health </a:t>
            </a:r>
            <a:r>
              <a:rPr lang="en-GB">
                <a:latin typeface="Comic Sans MS" panose="030F0702030302020204" pitchFamily="66" charset="0"/>
              </a:rPr>
              <a:t>Week Assembly KS2</a:t>
            </a:r>
            <a:endParaRPr lang="en-GB" dirty="0">
              <a:latin typeface="Comic Sans MS" panose="030F0702030302020204" pitchFamily="66" charset="0"/>
            </a:endParaRP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t="3004" b="5939"/>
          <a:stretch>
            <a:fillRect/>
          </a:stretch>
        </p:blipFill>
        <p:spPr bwMode="auto">
          <a:xfrm>
            <a:off x="1357313" y="6230938"/>
            <a:ext cx="1450157" cy="63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t="7225"/>
          <a:stretch>
            <a:fillRect/>
          </a:stretch>
        </p:blipFill>
        <p:spPr bwMode="auto">
          <a:xfrm>
            <a:off x="2735263" y="6230938"/>
            <a:ext cx="137795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4">
            <a:extLst>
              <a:ext uri="{28A0092B-C50C-407E-A947-70E740481C1C}">
                <a14:useLocalDpi xmlns:a14="http://schemas.microsoft.com/office/drawing/2010/main" val="0"/>
              </a:ext>
            </a:extLst>
          </a:blip>
          <a:srcRect t="7864" b="7980"/>
          <a:stretch>
            <a:fillRect/>
          </a:stretch>
        </p:blipFill>
        <p:spPr bwMode="auto">
          <a:xfrm>
            <a:off x="4113213" y="6230938"/>
            <a:ext cx="137795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5">
            <a:extLst>
              <a:ext uri="{28A0092B-C50C-407E-A947-70E740481C1C}">
                <a14:useLocalDpi xmlns:a14="http://schemas.microsoft.com/office/drawing/2010/main" val="0"/>
              </a:ext>
            </a:extLst>
          </a:blip>
          <a:srcRect t="2483" r="10316"/>
          <a:stretch>
            <a:fillRect/>
          </a:stretch>
        </p:blipFill>
        <p:spPr bwMode="auto">
          <a:xfrm>
            <a:off x="-20637" y="6230938"/>
            <a:ext cx="1409170" cy="62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7"/>
          <p:cNvSpPr>
            <a:spLocks noGrp="1"/>
          </p:cNvSpPr>
          <p:nvPr>
            <p:ph type="subTitle" idx="1"/>
          </p:nvPr>
        </p:nvSpPr>
        <p:spPr/>
        <p:txBody>
          <a:bodyPr/>
          <a:lstStyle/>
          <a:p>
            <a:endParaRPr lang="en-GB"/>
          </a:p>
        </p:txBody>
      </p:sp>
    </p:spTree>
    <p:extLst>
      <p:ext uri="{BB962C8B-B14F-4D97-AF65-F5344CB8AC3E}">
        <p14:creationId xmlns:p14="http://schemas.microsoft.com/office/powerpoint/2010/main" val="1950240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oad, outdoor, street, riding&#10;&#10;Description automatically generated">
            <a:extLst>
              <a:ext uri="{FF2B5EF4-FFF2-40B4-BE49-F238E27FC236}">
                <a16:creationId xmlns:a16="http://schemas.microsoft.com/office/drawing/2014/main" id="{17D96EE3-3450-1C45-A225-181296F3635A}"/>
              </a:ext>
            </a:extLst>
          </p:cNvPr>
          <p:cNvPicPr>
            <a:picLocks noChangeAspect="1"/>
          </p:cNvPicPr>
          <p:nvPr/>
        </p:nvPicPr>
        <p:blipFill rotWithShape="1">
          <a:blip r:embed="rId2">
            <a:extLst>
              <a:ext uri="{28A0092B-C50C-407E-A947-70E740481C1C}">
                <a14:useLocalDpi xmlns:a14="http://schemas.microsoft.com/office/drawing/2010/main" val="0"/>
              </a:ext>
            </a:extLst>
          </a:blip>
          <a:srcRect l="15207" r="15256"/>
          <a:stretch/>
        </p:blipFill>
        <p:spPr>
          <a:xfrm>
            <a:off x="2091617" y="2160589"/>
            <a:ext cx="5768102" cy="4147527"/>
          </a:xfrm>
          <a:prstGeom prst="rect">
            <a:avLst/>
          </a:prstGeom>
        </p:spPr>
      </p:pic>
      <p:sp>
        <p:nvSpPr>
          <p:cNvPr id="2" name="Title 1">
            <a:extLst>
              <a:ext uri="{FF2B5EF4-FFF2-40B4-BE49-F238E27FC236}">
                <a16:creationId xmlns:a16="http://schemas.microsoft.com/office/drawing/2014/main" id="{84AF3EB7-AD03-194E-BA92-BC048CAF1806}"/>
              </a:ext>
            </a:extLst>
          </p:cNvPr>
          <p:cNvSpPr>
            <a:spLocks noGrp="1"/>
          </p:cNvSpPr>
          <p:nvPr>
            <p:ph type="title"/>
          </p:nvPr>
        </p:nvSpPr>
        <p:spPr/>
        <p:txBody>
          <a:bodyPr anchor="ctr">
            <a:normAutofit fontScale="90000"/>
          </a:bodyPr>
          <a:lstStyle/>
          <a:p>
            <a:pPr algn="ctr"/>
            <a:br>
              <a:rPr lang="en-US" dirty="0"/>
            </a:br>
            <a:r>
              <a:rPr lang="en-US" dirty="0">
                <a:latin typeface="Comic Sans MS" panose="030F0702030302020204" pitchFamily="66" charset="0"/>
              </a:rPr>
              <a:t>Express Yourself… Through Sport</a:t>
            </a:r>
            <a:br>
              <a:rPr lang="en-US" dirty="0"/>
            </a:br>
            <a:endParaRPr lang="en-US" dirty="0"/>
          </a:p>
        </p:txBody>
      </p:sp>
      <p:sp>
        <p:nvSpPr>
          <p:cNvPr id="3" name="Content Placeholder 2">
            <a:extLst>
              <a:ext uri="{FF2B5EF4-FFF2-40B4-BE49-F238E27FC236}">
                <a16:creationId xmlns:a16="http://schemas.microsoft.com/office/drawing/2014/main" id="{B5BEA286-5754-4659-8549-6F6E84FCE627}"/>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674206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women dancing&#10;&#10;Description automatically generated with medium confidence">
            <a:extLst>
              <a:ext uri="{FF2B5EF4-FFF2-40B4-BE49-F238E27FC236}">
                <a16:creationId xmlns:a16="http://schemas.microsoft.com/office/drawing/2014/main" id="{08FF0888-CCE2-3C4E-8ABF-DF97B92AC9A2}"/>
              </a:ext>
            </a:extLst>
          </p:cNvPr>
          <p:cNvPicPr>
            <a:picLocks noChangeAspect="1"/>
          </p:cNvPicPr>
          <p:nvPr/>
        </p:nvPicPr>
        <p:blipFill rotWithShape="1">
          <a:blip r:embed="rId2">
            <a:extLst>
              <a:ext uri="{28A0092B-C50C-407E-A947-70E740481C1C}">
                <a14:useLocalDpi xmlns:a14="http://schemas.microsoft.com/office/drawing/2010/main" val="0"/>
              </a:ext>
            </a:extLst>
          </a:blip>
          <a:srcRect l="3108" r="3825" b="7783"/>
          <a:stretch/>
        </p:blipFill>
        <p:spPr>
          <a:xfrm>
            <a:off x="2010804" y="2160589"/>
            <a:ext cx="5929727" cy="4269687"/>
          </a:xfrm>
          <a:prstGeom prst="rect">
            <a:avLst/>
          </a:prstGeom>
        </p:spPr>
      </p:pic>
      <p:sp>
        <p:nvSpPr>
          <p:cNvPr id="2" name="Title 1">
            <a:extLst>
              <a:ext uri="{FF2B5EF4-FFF2-40B4-BE49-F238E27FC236}">
                <a16:creationId xmlns:a16="http://schemas.microsoft.com/office/drawing/2014/main" id="{84AF3EB7-AD03-194E-BA92-BC048CAF1806}"/>
              </a:ext>
            </a:extLst>
          </p:cNvPr>
          <p:cNvSpPr>
            <a:spLocks noGrp="1"/>
          </p:cNvSpPr>
          <p:nvPr>
            <p:ph type="title"/>
          </p:nvPr>
        </p:nvSpPr>
        <p:spPr/>
        <p:txBody>
          <a:bodyPr anchor="ctr">
            <a:normAutofit fontScale="90000"/>
          </a:bodyPr>
          <a:lstStyle/>
          <a:p>
            <a:pPr algn="ctr"/>
            <a:br>
              <a:rPr lang="en-US" dirty="0"/>
            </a:br>
            <a:r>
              <a:rPr lang="en-US" dirty="0">
                <a:latin typeface="Comic Sans MS" panose="030F0702030302020204" pitchFamily="66" charset="0"/>
              </a:rPr>
              <a:t>Express Yourself… Through Dance</a:t>
            </a:r>
            <a:br>
              <a:rPr lang="en-US" dirty="0"/>
            </a:br>
            <a:endParaRPr lang="en-US" dirty="0"/>
          </a:p>
        </p:txBody>
      </p:sp>
      <p:sp>
        <p:nvSpPr>
          <p:cNvPr id="3" name="Content Placeholder 2">
            <a:extLst>
              <a:ext uri="{FF2B5EF4-FFF2-40B4-BE49-F238E27FC236}">
                <a16:creationId xmlns:a16="http://schemas.microsoft.com/office/drawing/2014/main" id="{FBAC73B5-4BAB-4A7E-A0E9-A845E330D57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238184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hild lying on the grass&#10;&#10;Description automatically generated with low confidence">
            <a:extLst>
              <a:ext uri="{FF2B5EF4-FFF2-40B4-BE49-F238E27FC236}">
                <a16:creationId xmlns:a16="http://schemas.microsoft.com/office/drawing/2014/main" id="{066E2468-8DA8-F546-A7A9-92FB9AE2C3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193" b="27932"/>
          <a:stretch/>
        </p:blipFill>
        <p:spPr>
          <a:xfrm>
            <a:off x="2100037" y="2160589"/>
            <a:ext cx="5751262" cy="4361396"/>
          </a:xfrm>
          <a:prstGeom prst="rect">
            <a:avLst/>
          </a:prstGeom>
        </p:spPr>
      </p:pic>
      <p:sp>
        <p:nvSpPr>
          <p:cNvPr id="2" name="Title 1">
            <a:extLst>
              <a:ext uri="{FF2B5EF4-FFF2-40B4-BE49-F238E27FC236}">
                <a16:creationId xmlns:a16="http://schemas.microsoft.com/office/drawing/2014/main" id="{84AF3EB7-AD03-194E-BA92-BC048CAF1806}"/>
              </a:ext>
            </a:extLst>
          </p:cNvPr>
          <p:cNvSpPr>
            <a:spLocks noGrp="1"/>
          </p:cNvSpPr>
          <p:nvPr>
            <p:ph type="title"/>
          </p:nvPr>
        </p:nvSpPr>
        <p:spPr/>
        <p:txBody>
          <a:bodyPr anchor="ctr">
            <a:normAutofit/>
          </a:bodyPr>
          <a:lstStyle/>
          <a:p>
            <a:pPr algn="ctr"/>
            <a:r>
              <a:rPr lang="en-US" dirty="0">
                <a:latin typeface="Comic Sans MS" panose="030F0702030302020204" pitchFamily="66" charset="0"/>
              </a:rPr>
              <a:t>Express Yourself… Through Writing</a:t>
            </a:r>
          </a:p>
        </p:txBody>
      </p:sp>
      <p:sp>
        <p:nvSpPr>
          <p:cNvPr id="3" name="Content Placeholder 2">
            <a:extLst>
              <a:ext uri="{FF2B5EF4-FFF2-40B4-BE49-F238E27FC236}">
                <a16:creationId xmlns:a16="http://schemas.microsoft.com/office/drawing/2014/main" id="{2385F3CD-C91C-4682-B489-5F1C64770775}"/>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875513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playing a piano&#10;&#10;Description automatically generated with medium confidence">
            <a:extLst>
              <a:ext uri="{FF2B5EF4-FFF2-40B4-BE49-F238E27FC236}">
                <a16:creationId xmlns:a16="http://schemas.microsoft.com/office/drawing/2014/main" id="{581E0CC8-E3C0-C346-A234-256346C36A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7164" y="2160589"/>
            <a:ext cx="6349032" cy="4457550"/>
          </a:xfrm>
          <a:prstGeom prst="rect">
            <a:avLst/>
          </a:prstGeom>
        </p:spPr>
      </p:pic>
      <p:sp>
        <p:nvSpPr>
          <p:cNvPr id="2" name="Title 1">
            <a:extLst>
              <a:ext uri="{FF2B5EF4-FFF2-40B4-BE49-F238E27FC236}">
                <a16:creationId xmlns:a16="http://schemas.microsoft.com/office/drawing/2014/main" id="{84AF3EB7-AD03-194E-BA92-BC048CAF1806}"/>
              </a:ext>
            </a:extLst>
          </p:cNvPr>
          <p:cNvSpPr>
            <a:spLocks noGrp="1"/>
          </p:cNvSpPr>
          <p:nvPr>
            <p:ph type="title"/>
          </p:nvPr>
        </p:nvSpPr>
        <p:spPr/>
        <p:txBody>
          <a:bodyPr anchor="ctr">
            <a:normAutofit/>
          </a:bodyPr>
          <a:lstStyle/>
          <a:p>
            <a:pPr algn="ctr"/>
            <a:r>
              <a:rPr lang="en-US" dirty="0">
                <a:latin typeface="Comic Sans MS" panose="030F0702030302020204" pitchFamily="66" charset="0"/>
              </a:rPr>
              <a:t>Express Yourself… Through Music</a:t>
            </a:r>
          </a:p>
        </p:txBody>
      </p:sp>
      <p:sp>
        <p:nvSpPr>
          <p:cNvPr id="3" name="Content Placeholder 2">
            <a:extLst>
              <a:ext uri="{FF2B5EF4-FFF2-40B4-BE49-F238E27FC236}">
                <a16:creationId xmlns:a16="http://schemas.microsoft.com/office/drawing/2014/main" id="{565E6B69-4C85-4724-805E-F0FF9EE8A4A3}"/>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26663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41113-B761-DA4C-8BEB-15C341D5EB9F}"/>
              </a:ext>
            </a:extLst>
          </p:cNvPr>
          <p:cNvSpPr>
            <a:spLocks noGrp="1"/>
          </p:cNvSpPr>
          <p:nvPr>
            <p:ph type="title"/>
          </p:nvPr>
        </p:nvSpPr>
        <p:spPr>
          <a:xfrm>
            <a:off x="677334" y="609600"/>
            <a:ext cx="8596668" cy="1320800"/>
          </a:xfrm>
        </p:spPr>
        <p:txBody>
          <a:bodyPr anchor="ctr">
            <a:normAutofit/>
          </a:bodyPr>
          <a:lstStyle/>
          <a:p>
            <a:pPr algn="ctr"/>
            <a:r>
              <a:rPr lang="en-GB" sz="4000" dirty="0">
                <a:latin typeface="Comic Sans MS" panose="030F0702030302020204" pitchFamily="66" charset="0"/>
              </a:rPr>
              <a:t>Do What Makes You Feel Good</a:t>
            </a:r>
            <a:endParaRPr lang="en-US" dirty="0"/>
          </a:p>
        </p:txBody>
      </p:sp>
      <p:sp>
        <p:nvSpPr>
          <p:cNvPr id="6" name="Content Placeholder 5">
            <a:extLst>
              <a:ext uri="{FF2B5EF4-FFF2-40B4-BE49-F238E27FC236}">
                <a16:creationId xmlns:a16="http://schemas.microsoft.com/office/drawing/2014/main" id="{2793BF9A-7157-4BFE-A847-176B3802C681}"/>
              </a:ext>
            </a:extLst>
          </p:cNvPr>
          <p:cNvSpPr>
            <a:spLocks noGrp="1"/>
          </p:cNvSpPr>
          <p:nvPr>
            <p:ph idx="1"/>
          </p:nvPr>
        </p:nvSpPr>
        <p:spPr/>
        <p:txBody>
          <a:bodyPr/>
          <a:lstStyle/>
          <a:p>
            <a:endParaRPr lang="en-GB"/>
          </a:p>
        </p:txBody>
      </p:sp>
      <p:sp>
        <p:nvSpPr>
          <p:cNvPr id="4" name="Rounded Rectangle 3">
            <a:extLst>
              <a:ext uri="{FF2B5EF4-FFF2-40B4-BE49-F238E27FC236}">
                <a16:creationId xmlns:a16="http://schemas.microsoft.com/office/drawing/2014/main" id="{95F03A9E-2733-0843-9335-7F87522A92FD}"/>
              </a:ext>
            </a:extLst>
          </p:cNvPr>
          <p:cNvSpPr/>
          <p:nvPr/>
        </p:nvSpPr>
        <p:spPr>
          <a:xfrm>
            <a:off x="3430282" y="2458145"/>
            <a:ext cx="5447456" cy="1152128"/>
          </a:xfrm>
          <a:prstGeom prst="roundRect">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tx1"/>
                </a:solidFill>
                <a:latin typeface="Comic Sans MS" panose="030F0702030302020204" pitchFamily="66" charset="0"/>
              </a:rPr>
              <a:t>It’s important to remember that being </a:t>
            </a:r>
            <a:br>
              <a:rPr lang="en-GB" dirty="0">
                <a:solidFill>
                  <a:schemeClr val="tx1"/>
                </a:solidFill>
                <a:latin typeface="Comic Sans MS" panose="030F0702030302020204" pitchFamily="66" charset="0"/>
              </a:rPr>
            </a:br>
            <a:r>
              <a:rPr lang="en-GB" dirty="0">
                <a:solidFill>
                  <a:schemeClr val="tx1"/>
                </a:solidFill>
                <a:latin typeface="Comic Sans MS" panose="030F0702030302020204" pitchFamily="66" charset="0"/>
              </a:rPr>
              <a:t>able to express yourself doesn’t mean </a:t>
            </a:r>
            <a:br>
              <a:rPr lang="en-GB" dirty="0">
                <a:solidFill>
                  <a:schemeClr val="tx1"/>
                </a:solidFill>
                <a:latin typeface="Comic Sans MS" panose="030F0702030302020204" pitchFamily="66" charset="0"/>
              </a:rPr>
            </a:br>
            <a:r>
              <a:rPr lang="en-GB" dirty="0">
                <a:solidFill>
                  <a:schemeClr val="tx1"/>
                </a:solidFill>
                <a:latin typeface="Comic Sans MS" panose="030F0702030302020204" pitchFamily="66" charset="0"/>
              </a:rPr>
              <a:t>being the best at something. </a:t>
            </a:r>
            <a:endParaRPr lang="en-US" dirty="0">
              <a:solidFill>
                <a:schemeClr val="tx1"/>
              </a:solidFill>
              <a:latin typeface="Comic Sans MS" panose="030F0702030302020204" pitchFamily="66" charset="0"/>
            </a:endParaRPr>
          </a:p>
        </p:txBody>
      </p:sp>
      <p:sp>
        <p:nvSpPr>
          <p:cNvPr id="5" name="Rounded Rectangle 4">
            <a:extLst>
              <a:ext uri="{FF2B5EF4-FFF2-40B4-BE49-F238E27FC236}">
                <a16:creationId xmlns:a16="http://schemas.microsoft.com/office/drawing/2014/main" id="{A9DCFA35-CBD1-8B4D-9747-F41E094B80A0}"/>
              </a:ext>
            </a:extLst>
          </p:cNvPr>
          <p:cNvSpPr/>
          <p:nvPr/>
        </p:nvSpPr>
        <p:spPr>
          <a:xfrm>
            <a:off x="1027205" y="5108636"/>
            <a:ext cx="4258516" cy="1411523"/>
          </a:xfrm>
          <a:prstGeom prst="roundRect">
            <a:avLst/>
          </a:prstGeom>
          <a:solidFill>
            <a:schemeClr val="accent3">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solidFill>
                <a:schemeClr val="tx1"/>
              </a:solidFill>
              <a:latin typeface="Comic Sans MS" panose="030F0702030302020204" pitchFamily="66" charset="0"/>
            </a:endParaRPr>
          </a:p>
          <a:p>
            <a:pPr algn="r"/>
            <a:endParaRPr lang="en-GB" dirty="0">
              <a:solidFill>
                <a:schemeClr val="tx1"/>
              </a:solidFill>
              <a:latin typeface="Comic Sans MS" panose="030F0702030302020204" pitchFamily="66" charset="0"/>
            </a:endParaRPr>
          </a:p>
          <a:p>
            <a:pPr algn="ctr"/>
            <a:r>
              <a:rPr lang="en-GB" dirty="0">
                <a:solidFill>
                  <a:schemeClr val="tx1"/>
                </a:solidFill>
                <a:latin typeface="Comic Sans MS" panose="030F0702030302020204" pitchFamily="66" charset="0"/>
              </a:rPr>
              <a:t>It doesn’t mean performing for others. It’s about doing something that makes you feel good about yourself – something you enjoy doing.</a:t>
            </a:r>
          </a:p>
          <a:p>
            <a:pPr algn="ctr"/>
            <a:br>
              <a:rPr lang="en-GB" dirty="0">
                <a:latin typeface="Comic Sans MS" panose="030F0702030302020204" pitchFamily="66" charset="0"/>
              </a:rPr>
            </a:br>
            <a:endParaRPr lang="en-US" dirty="0">
              <a:solidFill>
                <a:schemeClr val="tx1"/>
              </a:solidFill>
              <a:latin typeface="Comic Sans MS" panose="030F0702030302020204" pitchFamily="66" charset="0"/>
            </a:endParaRPr>
          </a:p>
        </p:txBody>
      </p:sp>
      <p:sp>
        <p:nvSpPr>
          <p:cNvPr id="3" name="Oval 2">
            <a:extLst>
              <a:ext uri="{FF2B5EF4-FFF2-40B4-BE49-F238E27FC236}">
                <a16:creationId xmlns:a16="http://schemas.microsoft.com/office/drawing/2014/main" id="{171322E0-BB2A-4941-BD9A-72DE85AD5073}"/>
              </a:ext>
            </a:extLst>
          </p:cNvPr>
          <p:cNvSpPr/>
          <p:nvPr/>
        </p:nvSpPr>
        <p:spPr>
          <a:xfrm>
            <a:off x="1027205" y="1827390"/>
            <a:ext cx="2952328" cy="2650490"/>
          </a:xfrm>
          <a:prstGeom prst="ellipse">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Wow! There are so many creative ways to express ourselves. </a:t>
            </a:r>
            <a:endParaRPr lang="en-US" dirty="0">
              <a:solidFill>
                <a:schemeClr val="tx1"/>
              </a:solidFill>
              <a:latin typeface="Comic Sans MS" panose="030F0702030302020204" pitchFamily="66" charset="0"/>
            </a:endParaRPr>
          </a:p>
        </p:txBody>
      </p:sp>
      <p:pic>
        <p:nvPicPr>
          <p:cNvPr id="7" name="Picture 6" descr="A picture containing text&#10;&#10;Description automatically generated">
            <a:extLst>
              <a:ext uri="{FF2B5EF4-FFF2-40B4-BE49-F238E27FC236}">
                <a16:creationId xmlns:a16="http://schemas.microsoft.com/office/drawing/2014/main" id="{EABB2B72-E24B-9844-8375-412578491B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3125" y="3429000"/>
            <a:ext cx="2574571" cy="3429000"/>
          </a:xfrm>
          <a:prstGeom prst="rect">
            <a:avLst/>
          </a:prstGeom>
        </p:spPr>
      </p:pic>
      <p:pic>
        <p:nvPicPr>
          <p:cNvPr id="9" name="Picture 8">
            <a:extLst>
              <a:ext uri="{FF2B5EF4-FFF2-40B4-BE49-F238E27FC236}">
                <a16:creationId xmlns:a16="http://schemas.microsoft.com/office/drawing/2014/main" id="{2A432706-A525-734D-A512-9A5500828E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270" y="4602883"/>
            <a:ext cx="1433855" cy="2074771"/>
          </a:xfrm>
          <a:prstGeom prst="rect">
            <a:avLst/>
          </a:prstGeom>
        </p:spPr>
      </p:pic>
    </p:spTree>
    <p:extLst>
      <p:ext uri="{BB962C8B-B14F-4D97-AF65-F5344CB8AC3E}">
        <p14:creationId xmlns:p14="http://schemas.microsoft.com/office/powerpoint/2010/main" val="429353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AC23D-E09A-A743-BAD2-B70CD11556DE}"/>
              </a:ext>
            </a:extLst>
          </p:cNvPr>
          <p:cNvSpPr>
            <a:spLocks noGrp="1"/>
          </p:cNvSpPr>
          <p:nvPr>
            <p:ph type="title"/>
          </p:nvPr>
        </p:nvSpPr>
        <p:spPr/>
        <p:txBody>
          <a:bodyPr anchor="ctr">
            <a:normAutofit/>
          </a:bodyPr>
          <a:lstStyle/>
          <a:p>
            <a:pPr algn="ctr"/>
            <a:r>
              <a:rPr lang="en-GB" dirty="0">
                <a:latin typeface="Comic Sans MS" panose="030F0702030302020204" pitchFamily="66" charset="0"/>
              </a:rPr>
              <a:t>Need a Little Help?</a:t>
            </a:r>
            <a:endParaRPr lang="en-US" dirty="0">
              <a:latin typeface="Comic Sans MS" panose="030F0702030302020204" pitchFamily="66" charset="0"/>
            </a:endParaRPr>
          </a:p>
        </p:txBody>
      </p:sp>
      <p:pic>
        <p:nvPicPr>
          <p:cNvPr id="4" name="Picture 3">
            <a:extLst>
              <a:ext uri="{FF2B5EF4-FFF2-40B4-BE49-F238E27FC236}">
                <a16:creationId xmlns:a16="http://schemas.microsoft.com/office/drawing/2014/main" id="{2E729C4A-E569-1A4A-8CEC-8951617F7B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0826"/>
          <a:stretch/>
        </p:blipFill>
        <p:spPr>
          <a:xfrm>
            <a:off x="781757" y="3849714"/>
            <a:ext cx="1714847" cy="3284984"/>
          </a:xfrm>
          <a:prstGeom prst="rect">
            <a:avLst/>
          </a:prstGeom>
        </p:spPr>
      </p:pic>
      <p:pic>
        <p:nvPicPr>
          <p:cNvPr id="8" name="Picture 7" descr="A picture containing text, doll, toy, vector graphics&#10;&#10;Description automatically generated">
            <a:extLst>
              <a:ext uri="{FF2B5EF4-FFF2-40B4-BE49-F238E27FC236}">
                <a16:creationId xmlns:a16="http://schemas.microsoft.com/office/drawing/2014/main" id="{89EF1ED6-3B8E-2A4F-BBE9-42601C07DE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1337" y="3982632"/>
            <a:ext cx="3208661" cy="2924944"/>
          </a:xfrm>
          <a:prstGeom prst="rect">
            <a:avLst/>
          </a:prstGeom>
        </p:spPr>
      </p:pic>
      <p:pic>
        <p:nvPicPr>
          <p:cNvPr id="10" name="Picture 9" descr="A group of people&#10;&#10;Description automatically generated with low confidence">
            <a:extLst>
              <a:ext uri="{FF2B5EF4-FFF2-40B4-BE49-F238E27FC236}">
                <a16:creationId xmlns:a16="http://schemas.microsoft.com/office/drawing/2014/main" id="{0C467FD4-50EF-CE43-BCF3-7D3B1DF91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1882" y="3990431"/>
            <a:ext cx="2962120" cy="2636912"/>
          </a:xfrm>
          <a:prstGeom prst="rect">
            <a:avLst/>
          </a:prstGeom>
        </p:spPr>
      </p:pic>
      <p:sp>
        <p:nvSpPr>
          <p:cNvPr id="12" name="Rectangle 11">
            <a:extLst>
              <a:ext uri="{FF2B5EF4-FFF2-40B4-BE49-F238E27FC236}">
                <a16:creationId xmlns:a16="http://schemas.microsoft.com/office/drawing/2014/main" id="{8DC28985-EF5B-3843-B3C8-F6B47D075082}"/>
              </a:ext>
            </a:extLst>
          </p:cNvPr>
          <p:cNvSpPr/>
          <p:nvPr/>
        </p:nvSpPr>
        <p:spPr>
          <a:xfrm>
            <a:off x="646513" y="2051505"/>
            <a:ext cx="4214856" cy="1477328"/>
          </a:xfrm>
          <a:prstGeom prst="rect">
            <a:avLst/>
          </a:prstGeom>
        </p:spPr>
        <p:txBody>
          <a:bodyPr wrap="square">
            <a:spAutoFit/>
          </a:bodyPr>
          <a:lstStyle/>
          <a:p>
            <a:pPr algn="ctr"/>
            <a:r>
              <a:rPr lang="en-US" dirty="0">
                <a:latin typeface="Comic Sans MS" panose="030F0702030302020204" pitchFamily="66" charset="0"/>
              </a:rPr>
              <a:t>Let’s think about why people might need to express their feelings, </a:t>
            </a:r>
            <a:br>
              <a:rPr lang="en-US" dirty="0">
                <a:latin typeface="Comic Sans MS" panose="030F0702030302020204" pitchFamily="66" charset="0"/>
              </a:rPr>
            </a:br>
            <a:r>
              <a:rPr lang="en-US" dirty="0">
                <a:latin typeface="Comic Sans MS" panose="030F0702030302020204" pitchFamily="66" charset="0"/>
              </a:rPr>
              <a:t>thoughts or ideas. </a:t>
            </a:r>
          </a:p>
          <a:p>
            <a:br>
              <a:rPr lang="en-US" dirty="0">
                <a:latin typeface="Comic Sans MS" panose="030F0702030302020204" pitchFamily="66" charset="0"/>
              </a:rPr>
            </a:br>
            <a:endParaRPr lang="en-US" dirty="0">
              <a:latin typeface="Comic Sans MS" panose="030F0702030302020204" pitchFamily="66" charset="0"/>
            </a:endParaRPr>
          </a:p>
        </p:txBody>
      </p:sp>
      <p:sp>
        <p:nvSpPr>
          <p:cNvPr id="13" name="Rectangle 12">
            <a:extLst>
              <a:ext uri="{FF2B5EF4-FFF2-40B4-BE49-F238E27FC236}">
                <a16:creationId xmlns:a16="http://schemas.microsoft.com/office/drawing/2014/main" id="{54654BC3-A1C4-714D-A4CB-E8E4A69BBADC}"/>
              </a:ext>
            </a:extLst>
          </p:cNvPr>
          <p:cNvSpPr/>
          <p:nvPr/>
        </p:nvSpPr>
        <p:spPr>
          <a:xfrm>
            <a:off x="483351" y="3014040"/>
            <a:ext cx="4572000" cy="646331"/>
          </a:xfrm>
          <a:prstGeom prst="rect">
            <a:avLst/>
          </a:prstGeom>
        </p:spPr>
        <p:txBody>
          <a:bodyPr>
            <a:spAutoFit/>
          </a:bodyPr>
          <a:lstStyle/>
          <a:p>
            <a:pPr algn="ctr"/>
            <a:r>
              <a:rPr lang="en-US" b="1" dirty="0">
                <a:latin typeface="Comic Sans MS" panose="030F0702030302020204" pitchFamily="66" charset="0"/>
              </a:rPr>
              <a:t>What sorts of difficult things do </a:t>
            </a:r>
            <a:br>
              <a:rPr lang="en-US" b="1" dirty="0">
                <a:latin typeface="Comic Sans MS" panose="030F0702030302020204" pitchFamily="66" charset="0"/>
              </a:rPr>
            </a:br>
            <a:r>
              <a:rPr lang="en-US" b="1" dirty="0">
                <a:latin typeface="Comic Sans MS" panose="030F0702030302020204" pitchFamily="66" charset="0"/>
              </a:rPr>
              <a:t>people sometimes experience?</a:t>
            </a:r>
          </a:p>
        </p:txBody>
      </p:sp>
      <p:sp>
        <p:nvSpPr>
          <p:cNvPr id="14" name="Rectangle 13">
            <a:extLst>
              <a:ext uri="{FF2B5EF4-FFF2-40B4-BE49-F238E27FC236}">
                <a16:creationId xmlns:a16="http://schemas.microsoft.com/office/drawing/2014/main" id="{1CB066B5-4C73-684D-B34C-32B0022A53A9}"/>
              </a:ext>
            </a:extLst>
          </p:cNvPr>
          <p:cNvSpPr/>
          <p:nvPr/>
        </p:nvSpPr>
        <p:spPr>
          <a:xfrm>
            <a:off x="5089970" y="2051505"/>
            <a:ext cx="4184032" cy="1569660"/>
          </a:xfrm>
          <a:prstGeom prst="rect">
            <a:avLst/>
          </a:prstGeom>
        </p:spPr>
        <p:txBody>
          <a:bodyPr wrap="square">
            <a:spAutoFit/>
          </a:bodyPr>
          <a:lstStyle/>
          <a:p>
            <a:pPr algn="ctr"/>
            <a:r>
              <a:rPr lang="en-US" sz="2000" dirty="0">
                <a:latin typeface="Comic Sans MS" panose="030F0702030302020204" pitchFamily="66" charset="0"/>
              </a:rPr>
              <a:t>What sorts of uncomfortable feelings might people experience during these times?</a:t>
            </a:r>
          </a:p>
          <a:p>
            <a:br>
              <a:rPr lang="en-US" dirty="0"/>
            </a:br>
            <a:endParaRPr lang="en-US" dirty="0"/>
          </a:p>
        </p:txBody>
      </p:sp>
    </p:spTree>
    <p:extLst>
      <p:ext uri="{BB962C8B-B14F-4D97-AF65-F5344CB8AC3E}">
        <p14:creationId xmlns:p14="http://schemas.microsoft.com/office/powerpoint/2010/main" val="318541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2F1B-3EFA-4246-A213-5AC4D3198070}"/>
              </a:ext>
            </a:extLst>
          </p:cNvPr>
          <p:cNvSpPr>
            <a:spLocks noGrp="1"/>
          </p:cNvSpPr>
          <p:nvPr>
            <p:ph type="title"/>
          </p:nvPr>
        </p:nvSpPr>
        <p:spPr/>
        <p:txBody>
          <a:bodyPr anchor="ctr">
            <a:normAutofit/>
          </a:bodyPr>
          <a:lstStyle/>
          <a:p>
            <a:pPr algn="ctr"/>
            <a:r>
              <a:rPr lang="en-GB" dirty="0">
                <a:latin typeface="Comic Sans MS" panose="030F0702030302020204" pitchFamily="66" charset="0"/>
              </a:rPr>
              <a:t>Be Yourself</a:t>
            </a:r>
            <a:endParaRPr lang="en-US" dirty="0">
              <a:latin typeface="Comic Sans MS" panose="030F0702030302020204" pitchFamily="66" charset="0"/>
            </a:endParaRPr>
          </a:p>
        </p:txBody>
      </p:sp>
      <p:sp>
        <p:nvSpPr>
          <p:cNvPr id="7" name="Content Placeholder 6">
            <a:extLst>
              <a:ext uri="{FF2B5EF4-FFF2-40B4-BE49-F238E27FC236}">
                <a16:creationId xmlns:a16="http://schemas.microsoft.com/office/drawing/2014/main" id="{C663E4DD-F7BF-457B-9C85-89644CF75F7D}"/>
              </a:ext>
            </a:extLst>
          </p:cNvPr>
          <p:cNvSpPr>
            <a:spLocks noGrp="1"/>
          </p:cNvSpPr>
          <p:nvPr>
            <p:ph idx="1"/>
          </p:nvPr>
        </p:nvSpPr>
        <p:spPr/>
        <p:txBody>
          <a:bodyPr/>
          <a:lstStyle/>
          <a:p>
            <a:endParaRPr lang="en-GB"/>
          </a:p>
        </p:txBody>
      </p:sp>
      <p:pic>
        <p:nvPicPr>
          <p:cNvPr id="4" name="Picture 3" descr="A picture containing text, vector graphics&#10;&#10;Description automatically generated">
            <a:extLst>
              <a:ext uri="{FF2B5EF4-FFF2-40B4-BE49-F238E27FC236}">
                <a16:creationId xmlns:a16="http://schemas.microsoft.com/office/drawing/2014/main" id="{1B66176D-A90E-4940-AB00-0EE0837556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050"/>
          <a:stretch/>
        </p:blipFill>
        <p:spPr>
          <a:xfrm>
            <a:off x="1007822" y="4240690"/>
            <a:ext cx="2885482" cy="2735356"/>
          </a:xfrm>
          <a:prstGeom prst="rect">
            <a:avLst/>
          </a:prstGeom>
        </p:spPr>
      </p:pic>
      <p:pic>
        <p:nvPicPr>
          <p:cNvPr id="6" name="Picture 5" descr="Logo&#10;&#10;Description automatically generated">
            <a:extLst>
              <a:ext uri="{FF2B5EF4-FFF2-40B4-BE49-F238E27FC236}">
                <a16:creationId xmlns:a16="http://schemas.microsoft.com/office/drawing/2014/main" id="{2E445C12-BB7B-4245-8104-E8232B1175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986"/>
          <a:stretch/>
        </p:blipFill>
        <p:spPr>
          <a:xfrm>
            <a:off x="5735961" y="3812247"/>
            <a:ext cx="3534856" cy="3276531"/>
          </a:xfrm>
          <a:prstGeom prst="rect">
            <a:avLst/>
          </a:prstGeom>
        </p:spPr>
      </p:pic>
      <p:sp>
        <p:nvSpPr>
          <p:cNvPr id="8" name="Rounded Rectangle 7">
            <a:extLst>
              <a:ext uri="{FF2B5EF4-FFF2-40B4-BE49-F238E27FC236}">
                <a16:creationId xmlns:a16="http://schemas.microsoft.com/office/drawing/2014/main" id="{DC744357-60A3-B34B-B1CB-D530E2AAA568}"/>
              </a:ext>
            </a:extLst>
          </p:cNvPr>
          <p:cNvSpPr/>
          <p:nvPr/>
        </p:nvSpPr>
        <p:spPr>
          <a:xfrm>
            <a:off x="677334" y="1976042"/>
            <a:ext cx="8619820" cy="508584"/>
          </a:xfrm>
          <a:prstGeom prst="roundRect">
            <a:avLst/>
          </a:prstGeom>
          <a:solidFill>
            <a:schemeClr val="accent3">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It can feel good to express ourselves in whatever way feels best for us.</a:t>
            </a:r>
            <a:endParaRPr lang="en-US" dirty="0">
              <a:solidFill>
                <a:schemeClr val="tx1"/>
              </a:solidFill>
              <a:latin typeface="Comic Sans MS" panose="030F0702030302020204" pitchFamily="66" charset="0"/>
            </a:endParaRPr>
          </a:p>
        </p:txBody>
      </p:sp>
      <p:sp>
        <p:nvSpPr>
          <p:cNvPr id="9" name="Rounded Rectangle 8">
            <a:extLst>
              <a:ext uri="{FF2B5EF4-FFF2-40B4-BE49-F238E27FC236}">
                <a16:creationId xmlns:a16="http://schemas.microsoft.com/office/drawing/2014/main" id="{D1E33BAC-272D-9D46-B83E-D2D50BD0DD75}"/>
              </a:ext>
            </a:extLst>
          </p:cNvPr>
          <p:cNvSpPr/>
          <p:nvPr/>
        </p:nvSpPr>
        <p:spPr>
          <a:xfrm>
            <a:off x="677334" y="2624115"/>
            <a:ext cx="8619820" cy="864096"/>
          </a:xfrm>
          <a:prstGeom prst="roundRect">
            <a:avLst/>
          </a:prstGeom>
          <a:solidFill>
            <a:schemeClr val="accent3">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Think about how you currently express yourself and other ways you might like to try expressing yourself in the future.</a:t>
            </a:r>
            <a:endParaRPr lang="en-US" dirty="0">
              <a:solidFill>
                <a:schemeClr val="tx1"/>
              </a:solidFill>
              <a:latin typeface="Comic Sans MS" panose="030F0702030302020204" pitchFamily="66" charset="0"/>
            </a:endParaRPr>
          </a:p>
        </p:txBody>
      </p:sp>
      <p:sp>
        <p:nvSpPr>
          <p:cNvPr id="10" name="Rectangle 9">
            <a:extLst>
              <a:ext uri="{FF2B5EF4-FFF2-40B4-BE49-F238E27FC236}">
                <a16:creationId xmlns:a16="http://schemas.microsoft.com/office/drawing/2014/main" id="{60551CB5-F8F8-3D49-8914-C10A2C4F2BC7}"/>
              </a:ext>
            </a:extLst>
          </p:cNvPr>
          <p:cNvSpPr/>
          <p:nvPr/>
        </p:nvSpPr>
        <p:spPr>
          <a:xfrm>
            <a:off x="654182" y="3628790"/>
            <a:ext cx="3215970" cy="1015663"/>
          </a:xfrm>
          <a:prstGeom prst="rect">
            <a:avLst/>
          </a:prstGeom>
        </p:spPr>
        <p:txBody>
          <a:bodyPr wrap="square">
            <a:spAutoFit/>
          </a:bodyPr>
          <a:lstStyle/>
          <a:p>
            <a:pPr algn="ctr"/>
            <a:r>
              <a:rPr lang="en-US" sz="2400" dirty="0">
                <a:latin typeface="Comic Sans MS" panose="030F0702030302020204" pitchFamily="66" charset="0"/>
              </a:rPr>
              <a:t>Be yourself…</a:t>
            </a:r>
          </a:p>
          <a:p>
            <a:pPr algn="ctr"/>
            <a:br>
              <a:rPr lang="en-US" dirty="0">
                <a:latin typeface="Comic Sans MS" panose="030F0702030302020204" pitchFamily="66" charset="0"/>
              </a:rPr>
            </a:br>
            <a:endParaRPr lang="en-US" dirty="0">
              <a:latin typeface="Comic Sans MS" panose="030F0702030302020204" pitchFamily="66" charset="0"/>
            </a:endParaRPr>
          </a:p>
        </p:txBody>
      </p:sp>
      <p:sp>
        <p:nvSpPr>
          <p:cNvPr id="11" name="Oval 10">
            <a:extLst>
              <a:ext uri="{FF2B5EF4-FFF2-40B4-BE49-F238E27FC236}">
                <a16:creationId xmlns:a16="http://schemas.microsoft.com/office/drawing/2014/main" id="{8D19B23F-9B7A-374D-8EB5-0A080C0A118A}"/>
              </a:ext>
            </a:extLst>
          </p:cNvPr>
          <p:cNvSpPr/>
          <p:nvPr/>
        </p:nvSpPr>
        <p:spPr>
          <a:xfrm>
            <a:off x="3158442" y="3736160"/>
            <a:ext cx="2130700" cy="1872208"/>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mic Sans MS" panose="030F0702030302020204" pitchFamily="66" charset="0"/>
            </a:endParaRPr>
          </a:p>
          <a:p>
            <a:pPr algn="ctr"/>
            <a:r>
              <a:rPr lang="en-US" dirty="0">
                <a:latin typeface="Comic Sans MS" panose="030F0702030302020204" pitchFamily="66" charset="0"/>
              </a:rPr>
              <a:t>Express yourself and encourage others to do the same!</a:t>
            </a:r>
          </a:p>
          <a:p>
            <a:pPr algn="ctr"/>
            <a:endParaRPr lang="en-US" dirty="0">
              <a:latin typeface="Comic Sans MS" panose="030F0702030302020204" pitchFamily="66" charset="0"/>
            </a:endParaRPr>
          </a:p>
        </p:txBody>
      </p:sp>
    </p:spTree>
    <p:extLst>
      <p:ext uri="{BB962C8B-B14F-4D97-AF65-F5344CB8AC3E}">
        <p14:creationId xmlns:p14="http://schemas.microsoft.com/office/powerpoint/2010/main" val="57402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42"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CB32D967-496F-374A-8A61-65CDE3E20068}"/>
              </a:ext>
            </a:extLst>
          </p:cNvPr>
          <p:cNvSpPr/>
          <p:nvPr/>
        </p:nvSpPr>
        <p:spPr>
          <a:xfrm>
            <a:off x="4301816" y="1842049"/>
            <a:ext cx="5002937" cy="1442440"/>
          </a:xfrm>
          <a:prstGeom prst="roundRect">
            <a:avLst/>
          </a:prstGeom>
          <a:solidFill>
            <a:schemeClr val="accent3">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0B08F568-356E-714A-ADE4-6078590E883C}"/>
              </a:ext>
            </a:extLst>
          </p:cNvPr>
          <p:cNvSpPr/>
          <p:nvPr/>
        </p:nvSpPr>
        <p:spPr>
          <a:xfrm>
            <a:off x="681055" y="1825235"/>
            <a:ext cx="3431635" cy="1442440"/>
          </a:xfrm>
          <a:prstGeom prst="round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7334" y="609600"/>
            <a:ext cx="8596668" cy="1320800"/>
          </a:xfrm>
        </p:spPr>
        <p:txBody>
          <a:bodyPr anchor="ctr"/>
          <a:lstStyle/>
          <a:p>
            <a:pPr algn="ctr"/>
            <a:r>
              <a:rPr lang="en-GB" dirty="0">
                <a:latin typeface="Comic Sans MS" panose="030F0702030302020204" pitchFamily="66" charset="0"/>
              </a:rPr>
              <a:t>Children’s Mental Health Week</a:t>
            </a:r>
          </a:p>
        </p:txBody>
      </p:sp>
      <p:sp>
        <p:nvSpPr>
          <p:cNvPr id="7" name="Content Placeholder 6">
            <a:extLst>
              <a:ext uri="{FF2B5EF4-FFF2-40B4-BE49-F238E27FC236}">
                <a16:creationId xmlns:a16="http://schemas.microsoft.com/office/drawing/2014/main" id="{47C09E16-28E4-4E42-9A96-B86019940DB4}"/>
              </a:ext>
            </a:extLst>
          </p:cNvPr>
          <p:cNvSpPr>
            <a:spLocks noGrp="1"/>
          </p:cNvSpPr>
          <p:nvPr>
            <p:ph idx="1"/>
          </p:nvPr>
        </p:nvSpPr>
        <p:spPr/>
        <p:txBody>
          <a:bodyPr/>
          <a:lstStyle/>
          <a:p>
            <a:endParaRPr lang="en-GB"/>
          </a:p>
        </p:txBody>
      </p:sp>
      <p:pic>
        <p:nvPicPr>
          <p:cNvPr id="4" name="Picture 3" descr="A cartoon of a person&#10;&#10;Description automatically generated with low confidence">
            <a:extLst>
              <a:ext uri="{FF2B5EF4-FFF2-40B4-BE49-F238E27FC236}">
                <a16:creationId xmlns:a16="http://schemas.microsoft.com/office/drawing/2014/main" id="{C2EE10A0-DD6C-9447-826A-FB077A043A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2475"/>
          <a:stretch/>
        </p:blipFill>
        <p:spPr>
          <a:xfrm>
            <a:off x="682903" y="3579545"/>
            <a:ext cx="2016224" cy="3278455"/>
          </a:xfrm>
          <a:prstGeom prst="rect">
            <a:avLst/>
          </a:prstGeom>
        </p:spPr>
      </p:pic>
      <p:pic>
        <p:nvPicPr>
          <p:cNvPr id="6" name="Picture 5" descr="A person and person looking at a computer&#10;&#10;Description automatically generated with low confidence">
            <a:extLst>
              <a:ext uri="{FF2B5EF4-FFF2-40B4-BE49-F238E27FC236}">
                <a16:creationId xmlns:a16="http://schemas.microsoft.com/office/drawing/2014/main" id="{95F668DE-9148-2E45-8929-CDD38EF5BD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6356"/>
          <a:stretch/>
        </p:blipFill>
        <p:spPr>
          <a:xfrm>
            <a:off x="6389229" y="4060241"/>
            <a:ext cx="2915524" cy="2800104"/>
          </a:xfrm>
          <a:prstGeom prst="rect">
            <a:avLst/>
          </a:prstGeom>
        </p:spPr>
      </p:pic>
      <p:sp>
        <p:nvSpPr>
          <p:cNvPr id="8" name="Rectangle 7">
            <a:extLst>
              <a:ext uri="{FF2B5EF4-FFF2-40B4-BE49-F238E27FC236}">
                <a16:creationId xmlns:a16="http://schemas.microsoft.com/office/drawing/2014/main" id="{7CE45E60-77B2-BE4D-8B5E-27652E8EAE98}"/>
              </a:ext>
            </a:extLst>
          </p:cNvPr>
          <p:cNvSpPr/>
          <p:nvPr/>
        </p:nvSpPr>
        <p:spPr>
          <a:xfrm>
            <a:off x="806839" y="2107552"/>
            <a:ext cx="3180065" cy="923330"/>
          </a:xfrm>
          <a:prstGeom prst="rect">
            <a:avLst/>
          </a:prstGeom>
        </p:spPr>
        <p:txBody>
          <a:bodyPr wrap="square">
            <a:spAutoFit/>
          </a:bodyPr>
          <a:lstStyle/>
          <a:p>
            <a:pPr algn="ctr"/>
            <a:r>
              <a:rPr lang="en-US" dirty="0">
                <a:latin typeface="Comic Sans MS" panose="030F0702030302020204" pitchFamily="66" charset="0"/>
              </a:rPr>
              <a:t>Every year, Children’s Mental Health Week takes place during February. </a:t>
            </a:r>
          </a:p>
        </p:txBody>
      </p:sp>
      <p:sp>
        <p:nvSpPr>
          <p:cNvPr id="10" name="Rectangle 9">
            <a:extLst>
              <a:ext uri="{FF2B5EF4-FFF2-40B4-BE49-F238E27FC236}">
                <a16:creationId xmlns:a16="http://schemas.microsoft.com/office/drawing/2014/main" id="{13E5DD66-04F2-E748-9CC8-A8FDD3D609AB}"/>
              </a:ext>
            </a:extLst>
          </p:cNvPr>
          <p:cNvSpPr/>
          <p:nvPr/>
        </p:nvSpPr>
        <p:spPr>
          <a:xfrm>
            <a:off x="4301816" y="2084790"/>
            <a:ext cx="4972186" cy="923330"/>
          </a:xfrm>
          <a:prstGeom prst="rect">
            <a:avLst/>
          </a:prstGeom>
        </p:spPr>
        <p:txBody>
          <a:bodyPr wrap="square">
            <a:spAutoFit/>
          </a:bodyPr>
          <a:lstStyle/>
          <a:p>
            <a:pPr algn="ctr"/>
            <a:r>
              <a:rPr lang="en-US" dirty="0">
                <a:latin typeface="Comic Sans MS" panose="030F0702030302020204" pitchFamily="66" charset="0"/>
              </a:rPr>
              <a:t>Mental health charities and schools get involved to help teach children all about mental health and wellbeing.</a:t>
            </a:r>
          </a:p>
        </p:txBody>
      </p:sp>
      <p:sp>
        <p:nvSpPr>
          <p:cNvPr id="12" name="Rectangle 11">
            <a:extLst>
              <a:ext uri="{FF2B5EF4-FFF2-40B4-BE49-F238E27FC236}">
                <a16:creationId xmlns:a16="http://schemas.microsoft.com/office/drawing/2014/main" id="{BCFF4BAB-78E0-C848-B147-875F2978CB14}"/>
              </a:ext>
            </a:extLst>
          </p:cNvPr>
          <p:cNvSpPr/>
          <p:nvPr/>
        </p:nvSpPr>
        <p:spPr>
          <a:xfrm>
            <a:off x="3128059" y="5405258"/>
            <a:ext cx="2915524" cy="1477328"/>
          </a:xfrm>
          <a:prstGeom prst="rect">
            <a:avLst/>
          </a:prstGeom>
        </p:spPr>
        <p:txBody>
          <a:bodyPr wrap="square">
            <a:spAutoFit/>
          </a:bodyPr>
          <a:lstStyle/>
          <a:p>
            <a:pPr algn="ctr"/>
            <a:r>
              <a:rPr lang="en-US" dirty="0">
                <a:latin typeface="Comic Sans MS" panose="030F0702030302020204" pitchFamily="66" charset="0"/>
              </a:rPr>
              <a:t>This year, the theme for Children’s Mental Health Week is…</a:t>
            </a:r>
          </a:p>
          <a:p>
            <a:br>
              <a:rPr lang="en-US" dirty="0">
                <a:latin typeface="Comic Sans MS" panose="030F0702030302020204" pitchFamily="66" charset="0"/>
              </a:rPr>
            </a:br>
            <a:endParaRPr lang="en-US" dirty="0">
              <a:latin typeface="Comic Sans MS" panose="030F0702030302020204" pitchFamily="66" charset="0"/>
            </a:endParaRPr>
          </a:p>
        </p:txBody>
      </p:sp>
      <p:sp>
        <p:nvSpPr>
          <p:cNvPr id="13" name="Rectangle 12">
            <a:extLst>
              <a:ext uri="{FF2B5EF4-FFF2-40B4-BE49-F238E27FC236}">
                <a16:creationId xmlns:a16="http://schemas.microsoft.com/office/drawing/2014/main" id="{3095821C-CB7D-F740-A054-B9C76EA834A0}"/>
              </a:ext>
            </a:extLst>
          </p:cNvPr>
          <p:cNvSpPr/>
          <p:nvPr/>
        </p:nvSpPr>
        <p:spPr>
          <a:xfrm>
            <a:off x="2299821" y="6353232"/>
            <a:ext cx="4572000" cy="1077218"/>
          </a:xfrm>
          <a:prstGeom prst="rect">
            <a:avLst/>
          </a:prstGeom>
          <a:noFill/>
        </p:spPr>
        <p:txBody>
          <a:bodyPr>
            <a:spAutoFit/>
          </a:bodyPr>
          <a:lstStyle/>
          <a:p>
            <a:pPr algn="ctr"/>
            <a:r>
              <a:rPr lang="en-US" sz="2800" b="1" dirty="0">
                <a:solidFill>
                  <a:schemeClr val="accent6"/>
                </a:solidFill>
                <a:latin typeface="Comic Sans MS" panose="030F0702030302020204" pitchFamily="66" charset="0"/>
              </a:rPr>
              <a:t>‘Express Yourself!’</a:t>
            </a:r>
          </a:p>
          <a:p>
            <a:br>
              <a:rPr lang="en-US" dirty="0">
                <a:latin typeface="Comic Sans MS" panose="030F0702030302020204" pitchFamily="66" charset="0"/>
              </a:rPr>
            </a:br>
            <a:endParaRPr lang="en-US" dirty="0">
              <a:latin typeface="Comic Sans MS" panose="030F0702030302020204" pitchFamily="66" charset="0"/>
            </a:endParaRPr>
          </a:p>
        </p:txBody>
      </p:sp>
      <p:sp>
        <p:nvSpPr>
          <p:cNvPr id="16" name="Rounded Rectangle 15">
            <a:extLst>
              <a:ext uri="{FF2B5EF4-FFF2-40B4-BE49-F238E27FC236}">
                <a16:creationId xmlns:a16="http://schemas.microsoft.com/office/drawing/2014/main" id="{7664DCC5-5587-AF40-B5D5-B0D81D37B35E}"/>
              </a:ext>
            </a:extLst>
          </p:cNvPr>
          <p:cNvSpPr/>
          <p:nvPr/>
        </p:nvSpPr>
        <p:spPr>
          <a:xfrm>
            <a:off x="2605601" y="3429000"/>
            <a:ext cx="3960440" cy="1814933"/>
          </a:xfrm>
          <a:prstGeom prst="round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We need to look after our minds as well as our bodies. That’s why learning about and looking after our mental health is just as important as learning about and looking after our physical health.</a:t>
            </a:r>
          </a:p>
        </p:txBody>
      </p:sp>
    </p:spTree>
    <p:extLst>
      <p:ext uri="{BB962C8B-B14F-4D97-AF65-F5344CB8AC3E}">
        <p14:creationId xmlns:p14="http://schemas.microsoft.com/office/powerpoint/2010/main" val="249696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8" grpId="0"/>
      <p:bldP spid="10" grpId="0"/>
      <p:bldP spid="12" grpId="0"/>
      <p:bldP spid="13" grpId="0"/>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GB" dirty="0">
                <a:latin typeface="Comic Sans MS" panose="030F0702030302020204" pitchFamily="66" charset="0"/>
              </a:rPr>
              <a:t>What Makes You, You?</a:t>
            </a:r>
          </a:p>
        </p:txBody>
      </p:sp>
      <p:sp>
        <p:nvSpPr>
          <p:cNvPr id="11" name="Content Placeholder 10">
            <a:extLst>
              <a:ext uri="{FF2B5EF4-FFF2-40B4-BE49-F238E27FC236}">
                <a16:creationId xmlns:a16="http://schemas.microsoft.com/office/drawing/2014/main" id="{71FB5C74-FFBA-45A4-9921-981EE1D7B0CF}"/>
              </a:ext>
            </a:extLst>
          </p:cNvPr>
          <p:cNvSpPr>
            <a:spLocks noGrp="1"/>
          </p:cNvSpPr>
          <p:nvPr>
            <p:ph idx="1"/>
          </p:nvPr>
        </p:nvSpPr>
        <p:spPr/>
        <p:txBody>
          <a:bodyPr/>
          <a:lstStyle/>
          <a:p>
            <a:endParaRPr lang="en-GB"/>
          </a:p>
        </p:txBody>
      </p:sp>
      <p:sp>
        <p:nvSpPr>
          <p:cNvPr id="5" name="Cloud 4">
            <a:extLst>
              <a:ext uri="{FF2B5EF4-FFF2-40B4-BE49-F238E27FC236}">
                <a16:creationId xmlns:a16="http://schemas.microsoft.com/office/drawing/2014/main" id="{81FF8F2E-BED6-B346-9CFB-C9545C9BB42A}"/>
              </a:ext>
            </a:extLst>
          </p:cNvPr>
          <p:cNvSpPr/>
          <p:nvPr/>
        </p:nvSpPr>
        <p:spPr>
          <a:xfrm>
            <a:off x="1413819" y="1765293"/>
            <a:ext cx="3357441" cy="2193799"/>
          </a:xfrm>
          <a:prstGeom prst="cloud">
            <a:avLst/>
          </a:prstGeom>
          <a:solidFill>
            <a:srgbClr val="F5CFD8"/>
          </a:solidFill>
          <a:ln w="28575">
            <a:solidFill>
              <a:srgbClr val="D83A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a:extLst>
              <a:ext uri="{FF2B5EF4-FFF2-40B4-BE49-F238E27FC236}">
                <a16:creationId xmlns:a16="http://schemas.microsoft.com/office/drawing/2014/main" id="{39FFB5FA-E129-1C4C-A51A-7B15A21EFADA}"/>
              </a:ext>
            </a:extLst>
          </p:cNvPr>
          <p:cNvSpPr/>
          <p:nvPr/>
        </p:nvSpPr>
        <p:spPr>
          <a:xfrm>
            <a:off x="5569836" y="1771595"/>
            <a:ext cx="3357441" cy="2193799"/>
          </a:xfrm>
          <a:prstGeom prst="cloud">
            <a:avLst/>
          </a:prstGeom>
          <a:solidFill>
            <a:srgbClr val="F5CFD8"/>
          </a:solidFill>
          <a:ln w="28575">
            <a:solidFill>
              <a:srgbClr val="D83A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6">
            <a:extLst>
              <a:ext uri="{FF2B5EF4-FFF2-40B4-BE49-F238E27FC236}">
                <a16:creationId xmlns:a16="http://schemas.microsoft.com/office/drawing/2014/main" id="{534E154B-8D9C-1C47-9667-A5EC6A0A8CB3}"/>
              </a:ext>
            </a:extLst>
          </p:cNvPr>
          <p:cNvSpPr/>
          <p:nvPr/>
        </p:nvSpPr>
        <p:spPr>
          <a:xfrm>
            <a:off x="5604590" y="4222790"/>
            <a:ext cx="3211463" cy="2193799"/>
          </a:xfrm>
          <a:prstGeom prst="cloud">
            <a:avLst/>
          </a:prstGeom>
          <a:solidFill>
            <a:srgbClr val="F5CFD8"/>
          </a:solidFill>
          <a:ln w="28575">
            <a:solidFill>
              <a:srgbClr val="D83A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B63396A2-01F0-FD4B-B011-C29774C1D5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9233" y="2288726"/>
            <a:ext cx="955963" cy="1141485"/>
          </a:xfrm>
          <a:prstGeom prst="rect">
            <a:avLst/>
          </a:prstGeom>
        </p:spPr>
      </p:pic>
      <p:pic>
        <p:nvPicPr>
          <p:cNvPr id="12" name="Picture 11" descr="Icon&#10;&#10;Description automatically generated">
            <a:extLst>
              <a:ext uri="{FF2B5EF4-FFF2-40B4-BE49-F238E27FC236}">
                <a16:creationId xmlns:a16="http://schemas.microsoft.com/office/drawing/2014/main" id="{1AFE272A-29BE-7F48-86D1-1868BC2B0C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7602" y="2069029"/>
            <a:ext cx="783798" cy="811629"/>
          </a:xfrm>
          <a:prstGeom prst="rect">
            <a:avLst/>
          </a:prstGeom>
        </p:spPr>
      </p:pic>
      <p:pic>
        <p:nvPicPr>
          <p:cNvPr id="14" name="Picture 13" descr="A picture containing text, cup, dessert&#10;&#10;Description automatically generated">
            <a:extLst>
              <a:ext uri="{FF2B5EF4-FFF2-40B4-BE49-F238E27FC236}">
                <a16:creationId xmlns:a16="http://schemas.microsoft.com/office/drawing/2014/main" id="{85319497-030D-8948-9641-1178A66D53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9644" y="2748289"/>
            <a:ext cx="1712092" cy="841586"/>
          </a:xfrm>
          <a:prstGeom prst="rect">
            <a:avLst/>
          </a:prstGeom>
        </p:spPr>
      </p:pic>
      <p:pic>
        <p:nvPicPr>
          <p:cNvPr id="16" name="Picture 15" descr="A picture containing shape&#10;&#10;Description automatically generated">
            <a:extLst>
              <a:ext uri="{FF2B5EF4-FFF2-40B4-BE49-F238E27FC236}">
                <a16:creationId xmlns:a16="http://schemas.microsoft.com/office/drawing/2014/main" id="{3F2E2E3A-35E6-A341-B45A-FF01F8A3CB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3779" y="1960909"/>
            <a:ext cx="760904" cy="1226073"/>
          </a:xfrm>
          <a:prstGeom prst="rect">
            <a:avLst/>
          </a:prstGeom>
        </p:spPr>
      </p:pic>
      <p:pic>
        <p:nvPicPr>
          <p:cNvPr id="18" name="Picture 17">
            <a:extLst>
              <a:ext uri="{FF2B5EF4-FFF2-40B4-BE49-F238E27FC236}">
                <a16:creationId xmlns:a16="http://schemas.microsoft.com/office/drawing/2014/main" id="{00B4E573-958C-EA4F-BDBE-8CFCBF505EB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5978" t="-13552" r="-97949" b="49659"/>
          <a:stretch/>
        </p:blipFill>
        <p:spPr>
          <a:xfrm>
            <a:off x="5852181" y="4205122"/>
            <a:ext cx="2627562" cy="2139681"/>
          </a:xfrm>
          <a:prstGeom prst="cloud">
            <a:avLst/>
          </a:prstGeom>
        </p:spPr>
      </p:pic>
      <p:pic>
        <p:nvPicPr>
          <p:cNvPr id="20" name="Picture 19">
            <a:extLst>
              <a:ext uri="{FF2B5EF4-FFF2-40B4-BE49-F238E27FC236}">
                <a16:creationId xmlns:a16="http://schemas.microsoft.com/office/drawing/2014/main" id="{3C7418ED-9A56-1C41-9658-070D3C4BF44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985" t="-18046" r="-34769" b="46616"/>
          <a:stretch/>
        </p:blipFill>
        <p:spPr>
          <a:xfrm>
            <a:off x="6569350" y="4869940"/>
            <a:ext cx="1358731" cy="1529280"/>
          </a:xfrm>
          <a:prstGeom prst="ellipse">
            <a:avLst/>
          </a:prstGeom>
        </p:spPr>
      </p:pic>
      <p:sp>
        <p:nvSpPr>
          <p:cNvPr id="15" name="Cloud 14">
            <a:extLst>
              <a:ext uri="{FF2B5EF4-FFF2-40B4-BE49-F238E27FC236}">
                <a16:creationId xmlns:a16="http://schemas.microsoft.com/office/drawing/2014/main" id="{AD444FF5-7207-CF47-892B-DAF8EC0FDAA6}"/>
              </a:ext>
            </a:extLst>
          </p:cNvPr>
          <p:cNvSpPr/>
          <p:nvPr/>
        </p:nvSpPr>
        <p:spPr>
          <a:xfrm>
            <a:off x="945983" y="4083679"/>
            <a:ext cx="3078770" cy="2488509"/>
          </a:xfrm>
          <a:prstGeom prst="cloud">
            <a:avLst/>
          </a:prstGeom>
          <a:solidFill>
            <a:srgbClr val="F5CFD8"/>
          </a:solidFill>
          <a:ln w="28575">
            <a:solidFill>
              <a:srgbClr val="D83A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artoon of a person&#10;&#10;Description automatically generated with low confidence">
            <a:extLst>
              <a:ext uri="{FF2B5EF4-FFF2-40B4-BE49-F238E27FC236}">
                <a16:creationId xmlns:a16="http://schemas.microsoft.com/office/drawing/2014/main" id="{AE6F4270-C55B-2B41-A022-E1A43661064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47533"/>
          <a:stretch/>
        </p:blipFill>
        <p:spPr>
          <a:xfrm>
            <a:off x="2871919" y="3648788"/>
            <a:ext cx="2845382" cy="3209212"/>
          </a:xfrm>
          <a:prstGeom prst="rect">
            <a:avLst/>
          </a:prstGeom>
        </p:spPr>
      </p:pic>
      <p:pic>
        <p:nvPicPr>
          <p:cNvPr id="8" name="Picture 7" descr="A picture containing doll, vector graphics&#10;&#10;Description automatically generated">
            <a:extLst>
              <a:ext uri="{FF2B5EF4-FFF2-40B4-BE49-F238E27FC236}">
                <a16:creationId xmlns:a16="http://schemas.microsoft.com/office/drawing/2014/main" id="{0E986A91-AB2E-8644-B5F7-EFB6F0E31A8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43302" y="4614676"/>
            <a:ext cx="1517656" cy="1406574"/>
          </a:xfrm>
          <a:prstGeom prst="rect">
            <a:avLst/>
          </a:prstGeom>
        </p:spPr>
      </p:pic>
    </p:spTree>
    <p:extLst>
      <p:ext uri="{BB962C8B-B14F-4D97-AF65-F5344CB8AC3E}">
        <p14:creationId xmlns:p14="http://schemas.microsoft.com/office/powerpoint/2010/main" val="79492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1000"/>
                                        <p:tgtEl>
                                          <p:spTgt spid="8"/>
                                        </p:tgtEl>
                                      </p:cBhvr>
                                    </p:animEffect>
                                    <p:anim calcmode="lin" valueType="num">
                                      <p:cBhvr>
                                        <p:cTn id="69" dur="1000" fill="hold"/>
                                        <p:tgtEl>
                                          <p:spTgt spid="8"/>
                                        </p:tgtEl>
                                        <p:attrNameLst>
                                          <p:attrName>ppt_x</p:attrName>
                                        </p:attrNameLst>
                                      </p:cBhvr>
                                      <p:tavLst>
                                        <p:tav tm="0">
                                          <p:val>
                                            <p:strVal val="#ppt_x"/>
                                          </p:val>
                                        </p:tav>
                                        <p:tav tm="100000">
                                          <p:val>
                                            <p:strVal val="#ppt_x"/>
                                          </p:val>
                                        </p:tav>
                                      </p:tavLst>
                                    </p:anim>
                                    <p:anim calcmode="lin" valueType="num">
                                      <p:cBhvr>
                                        <p:cTn id="7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BBB84A3A-702A-5A4D-8A29-30E3DA144E55}"/>
              </a:ext>
            </a:extLst>
          </p:cNvPr>
          <p:cNvPicPr>
            <a:picLocks noChangeAspect="1"/>
          </p:cNvPicPr>
          <p:nvPr/>
        </p:nvPicPr>
        <p:blipFill>
          <a:blip r:embed="rId2" cstate="print">
            <a:alphaModFix amt="70000"/>
            <a:extLst>
              <a:ext uri="{28A0092B-C50C-407E-A947-70E740481C1C}">
                <a14:useLocalDpi xmlns:a14="http://schemas.microsoft.com/office/drawing/2010/main" val="0"/>
              </a:ext>
            </a:extLst>
          </a:blip>
          <a:stretch>
            <a:fillRect/>
          </a:stretch>
        </p:blipFill>
        <p:spPr>
          <a:xfrm>
            <a:off x="965864" y="2160589"/>
            <a:ext cx="8065713" cy="4697411"/>
          </a:xfrm>
          <a:prstGeom prst="roundRect">
            <a:avLst/>
          </a:prstGeom>
        </p:spPr>
      </p:pic>
      <p:sp>
        <p:nvSpPr>
          <p:cNvPr id="2" name="Title 1">
            <a:extLst>
              <a:ext uri="{FF2B5EF4-FFF2-40B4-BE49-F238E27FC236}">
                <a16:creationId xmlns:a16="http://schemas.microsoft.com/office/drawing/2014/main" id="{6FEC2304-B729-D34C-AA05-DC8448B152F1}"/>
              </a:ext>
            </a:extLst>
          </p:cNvPr>
          <p:cNvSpPr>
            <a:spLocks noGrp="1"/>
          </p:cNvSpPr>
          <p:nvPr>
            <p:ph type="title"/>
          </p:nvPr>
        </p:nvSpPr>
        <p:spPr/>
        <p:txBody>
          <a:bodyPr anchor="ctr">
            <a:normAutofit/>
          </a:bodyPr>
          <a:lstStyle/>
          <a:p>
            <a:pPr algn="ctr"/>
            <a:r>
              <a:rPr lang="en-GB" dirty="0">
                <a:latin typeface="+mn-lt"/>
              </a:rPr>
              <a:t>What Makes You, You?</a:t>
            </a:r>
            <a:endParaRPr lang="en-US" dirty="0"/>
          </a:p>
        </p:txBody>
      </p:sp>
      <p:sp>
        <p:nvSpPr>
          <p:cNvPr id="9" name="Content Placeholder 8">
            <a:extLst>
              <a:ext uri="{FF2B5EF4-FFF2-40B4-BE49-F238E27FC236}">
                <a16:creationId xmlns:a16="http://schemas.microsoft.com/office/drawing/2014/main" id="{89D932FA-01D5-409E-8289-421DD66D3971}"/>
              </a:ext>
            </a:extLst>
          </p:cNvPr>
          <p:cNvSpPr>
            <a:spLocks noGrp="1"/>
          </p:cNvSpPr>
          <p:nvPr>
            <p:ph idx="1"/>
          </p:nvPr>
        </p:nvSpPr>
        <p:spPr/>
        <p:txBody>
          <a:bodyPr/>
          <a:lstStyle/>
          <a:p>
            <a:endParaRPr lang="en-GB"/>
          </a:p>
        </p:txBody>
      </p:sp>
      <p:sp>
        <p:nvSpPr>
          <p:cNvPr id="5" name="Rounded Rectangle 4">
            <a:extLst>
              <a:ext uri="{FF2B5EF4-FFF2-40B4-BE49-F238E27FC236}">
                <a16:creationId xmlns:a16="http://schemas.microsoft.com/office/drawing/2014/main" id="{7174E0BA-7609-BE46-B9D3-7855E3118D38}"/>
              </a:ext>
            </a:extLst>
          </p:cNvPr>
          <p:cNvSpPr/>
          <p:nvPr/>
        </p:nvSpPr>
        <p:spPr>
          <a:xfrm>
            <a:off x="2473675" y="2277537"/>
            <a:ext cx="5040560" cy="3096344"/>
          </a:xfrm>
          <a:prstGeom prst="roundRect">
            <a:avLst/>
          </a:prstGeom>
          <a:solidFill>
            <a:srgbClr val="F5CFD8"/>
          </a:solidFill>
          <a:ln w="28575">
            <a:solidFill>
              <a:srgbClr val="D83A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mic Sans MS" panose="030F0702030302020204" pitchFamily="66" charset="0"/>
            </a:endParaRPr>
          </a:p>
        </p:txBody>
      </p:sp>
      <p:sp>
        <p:nvSpPr>
          <p:cNvPr id="6" name="Rectangle 5">
            <a:extLst>
              <a:ext uri="{FF2B5EF4-FFF2-40B4-BE49-F238E27FC236}">
                <a16:creationId xmlns:a16="http://schemas.microsoft.com/office/drawing/2014/main" id="{8603125E-85FB-7144-86A0-0EE0FF681E0B}"/>
              </a:ext>
            </a:extLst>
          </p:cNvPr>
          <p:cNvSpPr/>
          <p:nvPr/>
        </p:nvSpPr>
        <p:spPr>
          <a:xfrm>
            <a:off x="2770835" y="2392815"/>
            <a:ext cx="4446240" cy="2862322"/>
          </a:xfrm>
          <a:prstGeom prst="rect">
            <a:avLst/>
          </a:prstGeom>
        </p:spPr>
        <p:txBody>
          <a:bodyPr wrap="square">
            <a:spAutoFit/>
          </a:bodyPr>
          <a:lstStyle/>
          <a:p>
            <a:pPr algn="ctr"/>
            <a:r>
              <a:rPr lang="en-US" dirty="0">
                <a:latin typeface="Comic Sans MS" panose="030F0702030302020204" pitchFamily="66" charset="0"/>
              </a:rPr>
              <a:t>As human beings, we are all unique.</a:t>
            </a:r>
          </a:p>
          <a:p>
            <a:pPr algn="ctr"/>
            <a:r>
              <a:rPr lang="en-US" dirty="0">
                <a:latin typeface="Comic Sans MS" panose="030F0702030302020204" pitchFamily="66" charset="0"/>
              </a:rPr>
              <a:t>We each have our own likes and dislikes.</a:t>
            </a:r>
          </a:p>
          <a:p>
            <a:pPr algn="ctr"/>
            <a:r>
              <a:rPr lang="en-US" dirty="0">
                <a:latin typeface="Comic Sans MS" panose="030F0702030302020204" pitchFamily="66" charset="0"/>
              </a:rPr>
              <a:t>We have different interests and hobbies.</a:t>
            </a:r>
          </a:p>
          <a:p>
            <a:pPr algn="ctr"/>
            <a:r>
              <a:rPr lang="en-US" dirty="0">
                <a:latin typeface="Comic Sans MS" panose="030F0702030302020204" pitchFamily="66" charset="0"/>
              </a:rPr>
              <a:t>We have qualities and strengths to be proud of.</a:t>
            </a:r>
          </a:p>
          <a:p>
            <a:pPr algn="ctr"/>
            <a:br>
              <a:rPr lang="en-US" dirty="0">
                <a:latin typeface="Comic Sans MS" panose="030F0702030302020204" pitchFamily="66" charset="0"/>
              </a:rPr>
            </a:br>
            <a:r>
              <a:rPr lang="en-US" dirty="0">
                <a:latin typeface="Comic Sans MS" panose="030F0702030302020204" pitchFamily="66" charset="0"/>
              </a:rPr>
              <a:t>All these things make you, you </a:t>
            </a:r>
            <a:br>
              <a:rPr lang="en-US" dirty="0">
                <a:latin typeface="Comic Sans MS" panose="030F0702030302020204" pitchFamily="66" charset="0"/>
              </a:rPr>
            </a:br>
            <a:r>
              <a:rPr lang="en-US" dirty="0">
                <a:latin typeface="Comic Sans MS" panose="030F0702030302020204" pitchFamily="66" charset="0"/>
              </a:rPr>
              <a:t>and me, me.</a:t>
            </a:r>
          </a:p>
        </p:txBody>
      </p:sp>
      <p:pic>
        <p:nvPicPr>
          <p:cNvPr id="8" name="Picture 7" descr="A picture containing toy, doll, vector graphics&#10;&#10;Description automatically generated">
            <a:extLst>
              <a:ext uri="{FF2B5EF4-FFF2-40B4-BE49-F238E27FC236}">
                <a16:creationId xmlns:a16="http://schemas.microsoft.com/office/drawing/2014/main" id="{EF794F1F-AC28-5143-B749-80D3384AA1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881" y="4437111"/>
            <a:ext cx="2270323" cy="2420888"/>
          </a:xfrm>
          <a:prstGeom prst="rect">
            <a:avLst/>
          </a:prstGeom>
        </p:spPr>
      </p:pic>
      <p:pic>
        <p:nvPicPr>
          <p:cNvPr id="10" name="Picture 9" descr="A picture containing toy, doll, vector graphics&#10;&#10;Description automatically generated">
            <a:extLst>
              <a:ext uri="{FF2B5EF4-FFF2-40B4-BE49-F238E27FC236}">
                <a16:creationId xmlns:a16="http://schemas.microsoft.com/office/drawing/2014/main" id="{F550B66D-B5B5-0340-A175-D26F2142A9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929" y="4019421"/>
            <a:ext cx="1751605" cy="2708920"/>
          </a:xfrm>
          <a:prstGeom prst="rect">
            <a:avLst/>
          </a:prstGeom>
        </p:spPr>
      </p:pic>
    </p:spTree>
    <p:extLst>
      <p:ext uri="{BB962C8B-B14F-4D97-AF65-F5344CB8AC3E}">
        <p14:creationId xmlns:p14="http://schemas.microsoft.com/office/powerpoint/2010/main" val="230223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D77A6-C4DE-4C4B-92A8-E1417CDD7F0B}"/>
              </a:ext>
            </a:extLst>
          </p:cNvPr>
          <p:cNvSpPr>
            <a:spLocks noGrp="1"/>
          </p:cNvSpPr>
          <p:nvPr>
            <p:ph type="title"/>
          </p:nvPr>
        </p:nvSpPr>
        <p:spPr/>
        <p:txBody>
          <a:bodyPr anchor="ctr">
            <a:normAutofit/>
          </a:bodyPr>
          <a:lstStyle/>
          <a:p>
            <a:pPr algn="ctr"/>
            <a:r>
              <a:rPr lang="en-US" dirty="0">
                <a:latin typeface="Comic Sans MS" panose="030F0702030302020204" pitchFamily="66" charset="0"/>
              </a:rPr>
              <a:t>Express Yourself!</a:t>
            </a:r>
          </a:p>
        </p:txBody>
      </p:sp>
      <p:sp>
        <p:nvSpPr>
          <p:cNvPr id="10" name="Content Placeholder 9">
            <a:extLst>
              <a:ext uri="{FF2B5EF4-FFF2-40B4-BE49-F238E27FC236}">
                <a16:creationId xmlns:a16="http://schemas.microsoft.com/office/drawing/2014/main" id="{7FED0CDA-D4B7-48C9-AAE7-E13284A1817E}"/>
              </a:ext>
            </a:extLst>
          </p:cNvPr>
          <p:cNvSpPr>
            <a:spLocks noGrp="1"/>
          </p:cNvSpPr>
          <p:nvPr>
            <p:ph idx="1"/>
          </p:nvPr>
        </p:nvSpPr>
        <p:spPr/>
        <p:txBody>
          <a:bodyPr>
            <a:normAutofit/>
          </a:bodyPr>
          <a:lstStyle/>
          <a:p>
            <a:pPr algn="ctr">
              <a:buFont typeface="Arial" panose="020B0604020202020204" pitchFamily="34" charset="0"/>
              <a:buChar char="•"/>
            </a:pPr>
            <a:r>
              <a:rPr lang="en-GB" sz="2200" dirty="0">
                <a:solidFill>
                  <a:schemeClr val="tx1"/>
                </a:solidFill>
                <a:latin typeface="Comic Sans MS" panose="030F0702030302020204" pitchFamily="66" charset="0"/>
              </a:rPr>
              <a:t>We can express who we are in lots of different ways.</a:t>
            </a:r>
          </a:p>
          <a:p>
            <a:pPr algn="ctr">
              <a:buFont typeface="Arial" panose="020B0604020202020204" pitchFamily="34" charset="0"/>
              <a:buChar char="•"/>
            </a:pPr>
            <a:r>
              <a:rPr lang="en-GB" sz="2200" dirty="0">
                <a:solidFill>
                  <a:schemeClr val="tx1"/>
                </a:solidFill>
                <a:latin typeface="Comic Sans MS" panose="030F0702030302020204" pitchFamily="66" charset="0"/>
              </a:rPr>
              <a:t>Can you think of any ways in which others find out about you?</a:t>
            </a:r>
            <a:endParaRPr lang="en-US" sz="2200" dirty="0">
              <a:solidFill>
                <a:schemeClr val="tx1"/>
              </a:solidFill>
              <a:latin typeface="Comic Sans MS" panose="030F0702030302020204" pitchFamily="66" charset="0"/>
            </a:endParaRPr>
          </a:p>
        </p:txBody>
      </p:sp>
      <p:sp>
        <p:nvSpPr>
          <p:cNvPr id="5" name="Rounded Rectangle 4">
            <a:extLst>
              <a:ext uri="{FF2B5EF4-FFF2-40B4-BE49-F238E27FC236}">
                <a16:creationId xmlns:a16="http://schemas.microsoft.com/office/drawing/2014/main" id="{43E85B97-F6EB-D340-BBB1-B7D0051F38FD}"/>
              </a:ext>
            </a:extLst>
          </p:cNvPr>
          <p:cNvSpPr/>
          <p:nvPr/>
        </p:nvSpPr>
        <p:spPr>
          <a:xfrm>
            <a:off x="1095901" y="3285952"/>
            <a:ext cx="2376264" cy="3521797"/>
          </a:xfrm>
          <a:prstGeom prst="roundRect">
            <a:avLst/>
          </a:prstGeom>
          <a:solidFill>
            <a:srgbClr val="F5CFD8"/>
          </a:solidFill>
          <a:ln w="28575">
            <a:solidFill>
              <a:srgbClr val="D83A5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latin typeface="Comic Sans MS" panose="030F0702030302020204" pitchFamily="66" charset="0"/>
              </a:rPr>
              <a:t>We might join a club or play a sport.</a:t>
            </a:r>
            <a:endParaRPr lang="en-US" dirty="0">
              <a:latin typeface="Comic Sans MS" panose="030F0702030302020204" pitchFamily="66" charset="0"/>
            </a:endParaRPr>
          </a:p>
        </p:txBody>
      </p:sp>
      <p:sp>
        <p:nvSpPr>
          <p:cNvPr id="6" name="Rounded Rectangle 5">
            <a:extLst>
              <a:ext uri="{FF2B5EF4-FFF2-40B4-BE49-F238E27FC236}">
                <a16:creationId xmlns:a16="http://schemas.microsoft.com/office/drawing/2014/main" id="{C18108E2-635D-434B-BE81-538D09C0F357}"/>
              </a:ext>
            </a:extLst>
          </p:cNvPr>
          <p:cNvSpPr/>
          <p:nvPr/>
        </p:nvSpPr>
        <p:spPr>
          <a:xfrm>
            <a:off x="6155305" y="3346249"/>
            <a:ext cx="2774371" cy="3461500"/>
          </a:xfrm>
          <a:prstGeom prst="round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solidFill>
                  <a:schemeClr val="tx1"/>
                </a:solidFill>
                <a:latin typeface="Comic Sans MS" panose="030F0702030302020204" pitchFamily="66" charset="0"/>
              </a:rPr>
              <a:t>The way we dress might tell others about our culture or religion.</a:t>
            </a:r>
            <a:endParaRPr lang="en-US" dirty="0">
              <a:solidFill>
                <a:schemeClr val="tx1"/>
              </a:solidFill>
              <a:latin typeface="Comic Sans MS" panose="030F0702030302020204" pitchFamily="66" charset="0"/>
            </a:endParaRPr>
          </a:p>
        </p:txBody>
      </p:sp>
      <p:sp>
        <p:nvSpPr>
          <p:cNvPr id="7" name="Rounded Rectangle 6">
            <a:extLst>
              <a:ext uri="{FF2B5EF4-FFF2-40B4-BE49-F238E27FC236}">
                <a16:creationId xmlns:a16="http://schemas.microsoft.com/office/drawing/2014/main" id="{5480E852-A62E-084D-AA4D-8246E8DDA823}"/>
              </a:ext>
            </a:extLst>
          </p:cNvPr>
          <p:cNvSpPr/>
          <p:nvPr/>
        </p:nvSpPr>
        <p:spPr>
          <a:xfrm>
            <a:off x="3625602" y="3346249"/>
            <a:ext cx="2376264" cy="3461500"/>
          </a:xfrm>
          <a:prstGeom prst="roundRect">
            <a:avLst/>
          </a:prstGeom>
          <a:solidFill>
            <a:schemeClr val="accent3">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solidFill>
                  <a:schemeClr val="tx1"/>
                </a:solidFill>
                <a:latin typeface="Comic Sans MS" panose="030F0702030302020204" pitchFamily="66" charset="0"/>
              </a:rPr>
              <a:t>We might spend time with others who share our interests.</a:t>
            </a:r>
            <a:endParaRPr lang="en-US" dirty="0">
              <a:solidFill>
                <a:schemeClr val="tx1"/>
              </a:solidFill>
              <a:latin typeface="Comic Sans MS" panose="030F0702030302020204" pitchFamily="66" charset="0"/>
            </a:endParaRPr>
          </a:p>
        </p:txBody>
      </p:sp>
      <p:pic>
        <p:nvPicPr>
          <p:cNvPr id="9" name="Picture 8" descr="A picture containing toy, doll&#10;&#10;Description automatically generated">
            <a:extLst>
              <a:ext uri="{FF2B5EF4-FFF2-40B4-BE49-F238E27FC236}">
                <a16:creationId xmlns:a16="http://schemas.microsoft.com/office/drawing/2014/main" id="{84B45AE5-8F83-594D-9376-81F882EB19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9419"/>
          <a:stretch/>
        </p:blipFill>
        <p:spPr>
          <a:xfrm>
            <a:off x="6214240" y="5074412"/>
            <a:ext cx="2712325" cy="1725771"/>
          </a:xfrm>
          <a:prstGeom prst="rect">
            <a:avLst/>
          </a:prstGeom>
        </p:spPr>
      </p:pic>
      <p:pic>
        <p:nvPicPr>
          <p:cNvPr id="11" name="Picture 10" descr="A picture containing text, doll, toy&#10;&#10;Description automatically generated">
            <a:extLst>
              <a:ext uri="{FF2B5EF4-FFF2-40B4-BE49-F238E27FC236}">
                <a16:creationId xmlns:a16="http://schemas.microsoft.com/office/drawing/2014/main" id="{3DF16074-6A1A-EB4D-BB8B-0E51F4CCFB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060"/>
          <a:stretch/>
        </p:blipFill>
        <p:spPr>
          <a:xfrm>
            <a:off x="3625602" y="4877724"/>
            <a:ext cx="2289018" cy="1730493"/>
          </a:xfrm>
          <a:prstGeom prst="rect">
            <a:avLst/>
          </a:prstGeom>
        </p:spPr>
      </p:pic>
      <p:pic>
        <p:nvPicPr>
          <p:cNvPr id="13" name="Picture 12" descr="A person in a garment&#10;&#10;Description automatically generated with low confidence">
            <a:extLst>
              <a:ext uri="{FF2B5EF4-FFF2-40B4-BE49-F238E27FC236}">
                <a16:creationId xmlns:a16="http://schemas.microsoft.com/office/drawing/2014/main" id="{FC06087F-6CBE-FB4B-8707-D9DCAD7D95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4292" y="4617895"/>
            <a:ext cx="1568360" cy="2129557"/>
          </a:xfrm>
          <a:prstGeom prst="rect">
            <a:avLst/>
          </a:prstGeom>
        </p:spPr>
      </p:pic>
    </p:spTree>
    <p:extLst>
      <p:ext uri="{BB962C8B-B14F-4D97-AF65-F5344CB8AC3E}">
        <p14:creationId xmlns:p14="http://schemas.microsoft.com/office/powerpoint/2010/main" val="331390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0ECD8-D4F7-654C-9D9B-E55A181F9E2E}"/>
              </a:ext>
            </a:extLst>
          </p:cNvPr>
          <p:cNvSpPr>
            <a:spLocks noGrp="1"/>
          </p:cNvSpPr>
          <p:nvPr>
            <p:ph type="title"/>
          </p:nvPr>
        </p:nvSpPr>
        <p:spPr/>
        <p:txBody>
          <a:bodyPr anchor="ctr">
            <a:normAutofit/>
          </a:bodyPr>
          <a:lstStyle/>
          <a:p>
            <a:pPr algn="ctr"/>
            <a:r>
              <a:rPr lang="en-GB" dirty="0">
                <a:latin typeface="Comic Sans MS" panose="030F0702030302020204" pitchFamily="66" charset="0"/>
              </a:rPr>
              <a:t>Express Yourself!</a:t>
            </a:r>
            <a:endParaRPr lang="en-US" dirty="0"/>
          </a:p>
        </p:txBody>
      </p:sp>
      <p:sp>
        <p:nvSpPr>
          <p:cNvPr id="8" name="Content Placeholder 7">
            <a:extLst>
              <a:ext uri="{FF2B5EF4-FFF2-40B4-BE49-F238E27FC236}">
                <a16:creationId xmlns:a16="http://schemas.microsoft.com/office/drawing/2014/main" id="{B9EBB8AE-B5FF-4645-B3C9-FB986D1C6D1F}"/>
              </a:ext>
            </a:extLst>
          </p:cNvPr>
          <p:cNvSpPr>
            <a:spLocks noGrp="1"/>
          </p:cNvSpPr>
          <p:nvPr>
            <p:ph idx="1"/>
          </p:nvPr>
        </p:nvSpPr>
        <p:spPr/>
        <p:txBody>
          <a:bodyPr/>
          <a:lstStyle/>
          <a:p>
            <a:endParaRPr lang="en-GB"/>
          </a:p>
        </p:txBody>
      </p:sp>
      <p:sp>
        <p:nvSpPr>
          <p:cNvPr id="3" name="Rounded Rectangle 2">
            <a:extLst>
              <a:ext uri="{FF2B5EF4-FFF2-40B4-BE49-F238E27FC236}">
                <a16:creationId xmlns:a16="http://schemas.microsoft.com/office/drawing/2014/main" id="{744D62B2-600D-C84A-A19A-8A7FAF1E7A3B}"/>
              </a:ext>
            </a:extLst>
          </p:cNvPr>
          <p:cNvSpPr/>
          <p:nvPr/>
        </p:nvSpPr>
        <p:spPr>
          <a:xfrm>
            <a:off x="677334" y="1944565"/>
            <a:ext cx="8596668" cy="432048"/>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latin typeface="Comic Sans MS" panose="030F0702030302020204" pitchFamily="66" charset="0"/>
              </a:rPr>
              <a:t>We can also express ourselves through our words and actions.</a:t>
            </a:r>
            <a:endParaRPr lang="en-US" sz="2200" dirty="0">
              <a:solidFill>
                <a:schemeClr val="tx1"/>
              </a:solidFill>
              <a:latin typeface="Comic Sans MS" panose="030F0702030302020204" pitchFamily="66" charset="0"/>
            </a:endParaRPr>
          </a:p>
        </p:txBody>
      </p:sp>
      <p:pic>
        <p:nvPicPr>
          <p:cNvPr id="5" name="Picture 4" descr="A picture containing toy, doll&#10;&#10;Description automatically generated">
            <a:extLst>
              <a:ext uri="{FF2B5EF4-FFF2-40B4-BE49-F238E27FC236}">
                <a16:creationId xmlns:a16="http://schemas.microsoft.com/office/drawing/2014/main" id="{D480E06C-DAAE-FC4C-8A48-A9B2ACEC57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0454"/>
          <a:stretch/>
        </p:blipFill>
        <p:spPr>
          <a:xfrm>
            <a:off x="687372" y="3367689"/>
            <a:ext cx="2668702" cy="3486009"/>
          </a:xfrm>
          <a:prstGeom prst="rect">
            <a:avLst/>
          </a:prstGeom>
        </p:spPr>
      </p:pic>
      <p:pic>
        <p:nvPicPr>
          <p:cNvPr id="7" name="Picture 6" descr="A picture containing toy, doll, vector graphics&#10;&#10;Description automatically generated">
            <a:extLst>
              <a:ext uri="{FF2B5EF4-FFF2-40B4-BE49-F238E27FC236}">
                <a16:creationId xmlns:a16="http://schemas.microsoft.com/office/drawing/2014/main" id="{A3115DAA-ABF5-0343-A8CB-54B8CB7E4A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594"/>
          <a:stretch/>
        </p:blipFill>
        <p:spPr>
          <a:xfrm>
            <a:off x="6420381" y="3759578"/>
            <a:ext cx="2863659" cy="3094120"/>
          </a:xfrm>
          <a:prstGeom prst="rect">
            <a:avLst/>
          </a:prstGeom>
        </p:spPr>
      </p:pic>
      <p:sp>
        <p:nvSpPr>
          <p:cNvPr id="9" name="Rounded Rectangle 8">
            <a:extLst>
              <a:ext uri="{FF2B5EF4-FFF2-40B4-BE49-F238E27FC236}">
                <a16:creationId xmlns:a16="http://schemas.microsoft.com/office/drawing/2014/main" id="{6ADD800C-E143-8145-AB53-ECA08B0F4614}"/>
              </a:ext>
            </a:extLst>
          </p:cNvPr>
          <p:cNvSpPr/>
          <p:nvPr/>
        </p:nvSpPr>
        <p:spPr>
          <a:xfrm>
            <a:off x="3576531" y="2503594"/>
            <a:ext cx="2808312" cy="1396771"/>
          </a:xfrm>
          <a:prstGeom prst="roundRect">
            <a:avLst/>
          </a:prstGeom>
          <a:solidFill>
            <a:schemeClr val="accent3">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omic Sans MS" panose="030F0702030302020204" pitchFamily="66" charset="0"/>
            </a:endParaRPr>
          </a:p>
          <a:p>
            <a:pPr algn="ctr"/>
            <a:r>
              <a:rPr lang="en-US" dirty="0">
                <a:solidFill>
                  <a:schemeClr val="tx1"/>
                </a:solidFill>
                <a:latin typeface="Comic Sans MS" panose="030F0702030302020204" pitchFamily="66" charset="0"/>
              </a:rPr>
              <a:t>Expressing our feelings and thoughts is great for our mental health and wellbeing.</a:t>
            </a:r>
          </a:p>
          <a:p>
            <a:pPr algn="ctr"/>
            <a:endParaRPr lang="en-US" dirty="0">
              <a:latin typeface="Comic Sans MS" panose="030F0702030302020204" pitchFamily="66" charset="0"/>
            </a:endParaRPr>
          </a:p>
        </p:txBody>
      </p:sp>
      <p:sp>
        <p:nvSpPr>
          <p:cNvPr id="11" name="Rounded Rectangle 10">
            <a:extLst>
              <a:ext uri="{FF2B5EF4-FFF2-40B4-BE49-F238E27FC236}">
                <a16:creationId xmlns:a16="http://schemas.microsoft.com/office/drawing/2014/main" id="{F0C36942-0D1B-B245-90F2-9169978C7314}"/>
              </a:ext>
            </a:extLst>
          </p:cNvPr>
          <p:cNvSpPr/>
          <p:nvPr/>
        </p:nvSpPr>
        <p:spPr>
          <a:xfrm>
            <a:off x="3576531" y="4038241"/>
            <a:ext cx="2808312" cy="2664296"/>
          </a:xfrm>
          <a:prstGeom prst="round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omic Sans MS" panose="030F0702030302020204" pitchFamily="66" charset="0"/>
            </a:endParaRPr>
          </a:p>
          <a:p>
            <a:pPr algn="ctr"/>
            <a:r>
              <a:rPr lang="en-US" dirty="0">
                <a:solidFill>
                  <a:schemeClr val="tx1"/>
                </a:solidFill>
                <a:latin typeface="Comic Sans MS" panose="030F0702030302020204" pitchFamily="66" charset="0"/>
              </a:rPr>
              <a:t>It can help us connect to others and feel less alone.</a:t>
            </a:r>
          </a:p>
          <a:p>
            <a:pPr algn="ctr"/>
            <a:r>
              <a:rPr lang="en-US" dirty="0">
                <a:solidFill>
                  <a:schemeClr val="tx1"/>
                </a:solidFill>
                <a:latin typeface="Comic Sans MS" panose="030F0702030302020204" pitchFamily="66" charset="0"/>
              </a:rPr>
              <a:t>We can also get advice and support from others when we express our emotions.</a:t>
            </a:r>
          </a:p>
          <a:p>
            <a:pPr algn="ctr"/>
            <a:endParaRPr lang="en-US" dirty="0">
              <a:latin typeface="Comic Sans MS" panose="030F0702030302020204" pitchFamily="66" charset="0"/>
            </a:endParaRPr>
          </a:p>
        </p:txBody>
      </p:sp>
    </p:spTree>
    <p:extLst>
      <p:ext uri="{BB962C8B-B14F-4D97-AF65-F5344CB8AC3E}">
        <p14:creationId xmlns:p14="http://schemas.microsoft.com/office/powerpoint/2010/main" val="15483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4ACD883-A856-4B66-A2EF-C601D3355095}"/>
              </a:ext>
            </a:extLst>
          </p:cNvPr>
          <p:cNvSpPr>
            <a:spLocks noGrp="1"/>
          </p:cNvSpPr>
          <p:nvPr>
            <p:ph idx="1"/>
          </p:nvPr>
        </p:nvSpPr>
        <p:spPr/>
        <p:txBody>
          <a:bodyPr/>
          <a:lstStyle/>
          <a:p>
            <a:endParaRPr lang="en-GB" dirty="0"/>
          </a:p>
        </p:txBody>
      </p:sp>
      <p:sp>
        <p:nvSpPr>
          <p:cNvPr id="2" name="Title 1">
            <a:extLst>
              <a:ext uri="{FF2B5EF4-FFF2-40B4-BE49-F238E27FC236}">
                <a16:creationId xmlns:a16="http://schemas.microsoft.com/office/drawing/2014/main" id="{5B1292DF-5DD1-2445-9B9A-0A7A548B27A7}"/>
              </a:ext>
            </a:extLst>
          </p:cNvPr>
          <p:cNvSpPr>
            <a:spLocks noGrp="1"/>
          </p:cNvSpPr>
          <p:nvPr>
            <p:ph type="title"/>
          </p:nvPr>
        </p:nvSpPr>
        <p:spPr/>
        <p:txBody>
          <a:bodyPr anchor="ctr">
            <a:normAutofit/>
          </a:bodyPr>
          <a:lstStyle/>
          <a:p>
            <a:pPr algn="ctr"/>
            <a:r>
              <a:rPr lang="en-GB" dirty="0">
                <a:latin typeface="Comic Sans MS" panose="030F0702030302020204" pitchFamily="66" charset="0"/>
              </a:rPr>
              <a:t>Express Yourself!</a:t>
            </a:r>
            <a:endParaRPr lang="en-US" dirty="0">
              <a:latin typeface="Comic Sans MS" panose="030F0702030302020204" pitchFamily="66" charset="0"/>
            </a:endParaRPr>
          </a:p>
        </p:txBody>
      </p:sp>
      <p:sp>
        <p:nvSpPr>
          <p:cNvPr id="12" name="Rounded Rectangle 11">
            <a:extLst>
              <a:ext uri="{FF2B5EF4-FFF2-40B4-BE49-F238E27FC236}">
                <a16:creationId xmlns:a16="http://schemas.microsoft.com/office/drawing/2014/main" id="{93AE657E-2190-FC4D-9848-6E74EFF9A989}"/>
              </a:ext>
            </a:extLst>
          </p:cNvPr>
          <p:cNvSpPr/>
          <p:nvPr/>
        </p:nvSpPr>
        <p:spPr>
          <a:xfrm>
            <a:off x="677334" y="2181230"/>
            <a:ext cx="8590726" cy="1152128"/>
          </a:xfrm>
          <a:prstGeom prst="roundRect">
            <a:avLst/>
          </a:prstGeom>
          <a:solidFill>
            <a:schemeClr val="accent3">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C68449B-536C-BA47-B5E5-0EFA2CFC8565}"/>
              </a:ext>
            </a:extLst>
          </p:cNvPr>
          <p:cNvSpPr/>
          <p:nvPr/>
        </p:nvSpPr>
        <p:spPr>
          <a:xfrm>
            <a:off x="1235223" y="2432992"/>
            <a:ext cx="7559497" cy="646331"/>
          </a:xfrm>
          <a:prstGeom prst="rect">
            <a:avLst/>
          </a:prstGeom>
        </p:spPr>
        <p:txBody>
          <a:bodyPr wrap="square" anchor="ctr">
            <a:spAutoFit/>
          </a:bodyPr>
          <a:lstStyle/>
          <a:p>
            <a:pPr algn="ctr"/>
            <a:r>
              <a:rPr lang="en-US" dirty="0">
                <a:latin typeface="Comic Sans MS" panose="030F0702030302020204" pitchFamily="66" charset="0"/>
              </a:rPr>
              <a:t>Often, when we feel a bit low, it can really help to express ourselves in creative ways.</a:t>
            </a:r>
          </a:p>
        </p:txBody>
      </p:sp>
      <mc:AlternateContent xmlns:mc="http://schemas.openxmlformats.org/markup-compatibility/2006">
        <mc:Choice xmlns:p14="http://schemas.microsoft.com/office/powerpoint/2010/main" Requires="p14">
          <p:contentPart p14:bwMode="auto" r:id="rId2">
            <p14:nvContentPartPr>
              <p14:cNvPr id="35" name="Ink 34">
                <a:extLst>
                  <a:ext uri="{FF2B5EF4-FFF2-40B4-BE49-F238E27FC236}">
                    <a16:creationId xmlns:a16="http://schemas.microsoft.com/office/drawing/2014/main" id="{A43FDC8E-684A-1E4E-840F-B67EB372E1F5}"/>
                  </a:ext>
                </a:extLst>
              </p14:cNvPr>
              <p14:cNvContentPartPr/>
              <p14:nvPr/>
            </p14:nvContentPartPr>
            <p14:xfrm>
              <a:off x="1137432" y="5367507"/>
              <a:ext cx="581400" cy="1231200"/>
            </p14:xfrm>
          </p:contentPart>
        </mc:Choice>
        <mc:Fallback>
          <p:pic>
            <p:nvPicPr>
              <p:cNvPr id="35" name="Ink 34">
                <a:extLst>
                  <a:ext uri="{FF2B5EF4-FFF2-40B4-BE49-F238E27FC236}">
                    <a16:creationId xmlns:a16="http://schemas.microsoft.com/office/drawing/2014/main" id="{A43FDC8E-684A-1E4E-840F-B67EB372E1F5}"/>
                  </a:ext>
                </a:extLst>
              </p:cNvPr>
              <p:cNvPicPr/>
              <p:nvPr/>
            </p:nvPicPr>
            <p:blipFill>
              <a:blip r:embed="rId3"/>
              <a:stretch>
                <a:fillRect/>
              </a:stretch>
            </p:blipFill>
            <p:spPr>
              <a:xfrm>
                <a:off x="1074432" y="5304507"/>
                <a:ext cx="707040" cy="13568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6" name="Ink 35">
                <a:extLst>
                  <a:ext uri="{FF2B5EF4-FFF2-40B4-BE49-F238E27FC236}">
                    <a16:creationId xmlns:a16="http://schemas.microsoft.com/office/drawing/2014/main" id="{A029A450-B213-574F-A7CF-FAC174A44DE5}"/>
                  </a:ext>
                </a:extLst>
              </p14:cNvPr>
              <p14:cNvContentPartPr/>
              <p14:nvPr/>
            </p14:nvContentPartPr>
            <p14:xfrm>
              <a:off x="1830432" y="5829747"/>
              <a:ext cx="688680" cy="846000"/>
            </p14:xfrm>
          </p:contentPart>
        </mc:Choice>
        <mc:Fallback>
          <p:pic>
            <p:nvPicPr>
              <p:cNvPr id="36" name="Ink 35">
                <a:extLst>
                  <a:ext uri="{FF2B5EF4-FFF2-40B4-BE49-F238E27FC236}">
                    <a16:creationId xmlns:a16="http://schemas.microsoft.com/office/drawing/2014/main" id="{A029A450-B213-574F-A7CF-FAC174A44DE5}"/>
                  </a:ext>
                </a:extLst>
              </p:cNvPr>
              <p:cNvPicPr/>
              <p:nvPr/>
            </p:nvPicPr>
            <p:blipFill>
              <a:blip r:embed="rId5"/>
              <a:stretch>
                <a:fillRect/>
              </a:stretch>
            </p:blipFill>
            <p:spPr>
              <a:xfrm>
                <a:off x="1767432" y="5766774"/>
                <a:ext cx="814320" cy="971587"/>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7" name="Ink 36">
                <a:extLst>
                  <a:ext uri="{FF2B5EF4-FFF2-40B4-BE49-F238E27FC236}">
                    <a16:creationId xmlns:a16="http://schemas.microsoft.com/office/drawing/2014/main" id="{D37FC792-1F56-CE40-AFA4-81E9C8DA8340}"/>
                  </a:ext>
                </a:extLst>
              </p14:cNvPr>
              <p14:cNvContentPartPr/>
              <p14:nvPr/>
            </p14:nvContentPartPr>
            <p14:xfrm>
              <a:off x="7560644" y="5501999"/>
              <a:ext cx="1192680" cy="1129680"/>
            </p14:xfrm>
          </p:contentPart>
        </mc:Choice>
        <mc:Fallback>
          <p:pic>
            <p:nvPicPr>
              <p:cNvPr id="37" name="Ink 36">
                <a:extLst>
                  <a:ext uri="{FF2B5EF4-FFF2-40B4-BE49-F238E27FC236}">
                    <a16:creationId xmlns:a16="http://schemas.microsoft.com/office/drawing/2014/main" id="{D37FC792-1F56-CE40-AFA4-81E9C8DA8340}"/>
                  </a:ext>
                </a:extLst>
              </p:cNvPr>
              <p:cNvPicPr/>
              <p:nvPr/>
            </p:nvPicPr>
            <p:blipFill>
              <a:blip r:embed="rId7"/>
              <a:stretch>
                <a:fillRect/>
              </a:stretch>
            </p:blipFill>
            <p:spPr>
              <a:xfrm>
                <a:off x="7497644" y="5438979"/>
                <a:ext cx="1318320" cy="1255360"/>
              </a:xfrm>
              <a:prstGeom prst="rect">
                <a:avLst/>
              </a:prstGeom>
            </p:spPr>
          </p:pic>
        </mc:Fallback>
      </mc:AlternateContent>
      <p:grpSp>
        <p:nvGrpSpPr>
          <p:cNvPr id="41" name="Group 40">
            <a:extLst>
              <a:ext uri="{FF2B5EF4-FFF2-40B4-BE49-F238E27FC236}">
                <a16:creationId xmlns:a16="http://schemas.microsoft.com/office/drawing/2014/main" id="{FA79CF80-63FC-A14B-BCB1-C6E300C666C9}"/>
              </a:ext>
            </a:extLst>
          </p:cNvPr>
          <p:cNvGrpSpPr/>
          <p:nvPr/>
        </p:nvGrpSpPr>
        <p:grpSpPr>
          <a:xfrm>
            <a:off x="7871260" y="615138"/>
            <a:ext cx="1396800" cy="1108440"/>
            <a:chOff x="7204780" y="644888"/>
            <a:chExt cx="1396800" cy="1108440"/>
          </a:xfrm>
        </p:grpSpPr>
        <mc:AlternateContent xmlns:mc="http://schemas.openxmlformats.org/markup-compatibility/2006" xmlns:p14="http://schemas.microsoft.com/office/powerpoint/2010/main">
          <mc:Choice Requires="p14">
            <p:contentPart p14:bwMode="auto" r:id="rId8">
              <p14:nvContentPartPr>
                <p14:cNvPr id="39" name="Ink 38">
                  <a:extLst>
                    <a:ext uri="{FF2B5EF4-FFF2-40B4-BE49-F238E27FC236}">
                      <a16:creationId xmlns:a16="http://schemas.microsoft.com/office/drawing/2014/main" id="{19A9A3E5-5694-7044-84F1-3A25E15E3306}"/>
                    </a:ext>
                  </a:extLst>
                </p14:cNvPr>
                <p14:cNvContentPartPr/>
                <p14:nvPr/>
              </p14:nvContentPartPr>
              <p14:xfrm>
                <a:off x="7204780" y="644888"/>
                <a:ext cx="1151640" cy="872280"/>
              </p14:xfrm>
            </p:contentPart>
          </mc:Choice>
          <mc:Fallback xmlns="">
            <p:pic>
              <p:nvPicPr>
                <p:cNvPr id="39" name="Ink 38">
                  <a:extLst>
                    <a:ext uri="{FF2B5EF4-FFF2-40B4-BE49-F238E27FC236}">
                      <a16:creationId xmlns:a16="http://schemas.microsoft.com/office/drawing/2014/main" id="{19A9A3E5-5694-7044-84F1-3A25E15E3306}"/>
                    </a:ext>
                  </a:extLst>
                </p:cNvPr>
                <p:cNvPicPr/>
                <p:nvPr/>
              </p:nvPicPr>
              <p:blipFill>
                <a:blip r:embed="rId9"/>
                <a:stretch>
                  <a:fillRect/>
                </a:stretch>
              </p:blipFill>
              <p:spPr>
                <a:xfrm>
                  <a:off x="7141780" y="582248"/>
                  <a:ext cx="1277280" cy="997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0" name="Ink 39">
                  <a:extLst>
                    <a:ext uri="{FF2B5EF4-FFF2-40B4-BE49-F238E27FC236}">
                      <a16:creationId xmlns:a16="http://schemas.microsoft.com/office/drawing/2014/main" id="{47A8FEE4-5796-8541-BCE8-E89D85DD3073}"/>
                    </a:ext>
                  </a:extLst>
                </p14:cNvPr>
                <p14:cNvContentPartPr/>
                <p14:nvPr/>
              </p14:nvContentPartPr>
              <p14:xfrm>
                <a:off x="8342740" y="808328"/>
                <a:ext cx="258840" cy="945000"/>
              </p14:xfrm>
            </p:contentPart>
          </mc:Choice>
          <mc:Fallback xmlns="">
            <p:pic>
              <p:nvPicPr>
                <p:cNvPr id="40" name="Ink 39">
                  <a:extLst>
                    <a:ext uri="{FF2B5EF4-FFF2-40B4-BE49-F238E27FC236}">
                      <a16:creationId xmlns:a16="http://schemas.microsoft.com/office/drawing/2014/main" id="{47A8FEE4-5796-8541-BCE8-E89D85DD3073}"/>
                    </a:ext>
                  </a:extLst>
                </p:cNvPr>
                <p:cNvPicPr/>
                <p:nvPr/>
              </p:nvPicPr>
              <p:blipFill>
                <a:blip r:embed="rId11"/>
                <a:stretch>
                  <a:fillRect/>
                </a:stretch>
              </p:blipFill>
              <p:spPr>
                <a:xfrm>
                  <a:off x="8280100" y="745688"/>
                  <a:ext cx="384480" cy="1070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42" name="Ink 41">
                <a:extLst>
                  <a:ext uri="{FF2B5EF4-FFF2-40B4-BE49-F238E27FC236}">
                    <a16:creationId xmlns:a16="http://schemas.microsoft.com/office/drawing/2014/main" id="{7A11306F-8A90-3D42-8563-D83B7DFE7362}"/>
                  </a:ext>
                </a:extLst>
              </p14:cNvPr>
              <p14:cNvContentPartPr/>
              <p14:nvPr/>
            </p14:nvContentPartPr>
            <p14:xfrm>
              <a:off x="1978032" y="5522667"/>
              <a:ext cx="5689440" cy="961200"/>
            </p14:xfrm>
          </p:contentPart>
        </mc:Choice>
        <mc:Fallback>
          <p:pic>
            <p:nvPicPr>
              <p:cNvPr id="42" name="Ink 41">
                <a:extLst>
                  <a:ext uri="{FF2B5EF4-FFF2-40B4-BE49-F238E27FC236}">
                    <a16:creationId xmlns:a16="http://schemas.microsoft.com/office/drawing/2014/main" id="{7A11306F-8A90-3D42-8563-D83B7DFE7362}"/>
                  </a:ext>
                </a:extLst>
              </p:cNvPr>
              <p:cNvPicPr/>
              <p:nvPr/>
            </p:nvPicPr>
            <p:blipFill>
              <a:blip r:embed="rId13"/>
              <a:stretch>
                <a:fillRect/>
              </a:stretch>
            </p:blipFill>
            <p:spPr>
              <a:xfrm>
                <a:off x="1915032" y="5459667"/>
                <a:ext cx="5815080" cy="1086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3" name="Ink 42">
                <a:extLst>
                  <a:ext uri="{FF2B5EF4-FFF2-40B4-BE49-F238E27FC236}">
                    <a16:creationId xmlns:a16="http://schemas.microsoft.com/office/drawing/2014/main" id="{6A667EB9-43AB-9B42-9DE7-DF0F3EA8365A}"/>
                  </a:ext>
                </a:extLst>
              </p14:cNvPr>
              <p14:cNvContentPartPr/>
              <p14:nvPr/>
            </p14:nvContentPartPr>
            <p14:xfrm>
              <a:off x="677334" y="752120"/>
              <a:ext cx="1187640" cy="1178280"/>
            </p14:xfrm>
          </p:contentPart>
        </mc:Choice>
        <mc:Fallback>
          <p:pic>
            <p:nvPicPr>
              <p:cNvPr id="43" name="Ink 42">
                <a:extLst>
                  <a:ext uri="{FF2B5EF4-FFF2-40B4-BE49-F238E27FC236}">
                    <a16:creationId xmlns:a16="http://schemas.microsoft.com/office/drawing/2014/main" id="{6A667EB9-43AB-9B42-9DE7-DF0F3EA8365A}"/>
                  </a:ext>
                </a:extLst>
              </p:cNvPr>
              <p:cNvPicPr/>
              <p:nvPr/>
            </p:nvPicPr>
            <p:blipFill>
              <a:blip r:embed="rId15"/>
              <a:stretch>
                <a:fillRect/>
              </a:stretch>
            </p:blipFill>
            <p:spPr>
              <a:xfrm>
                <a:off x="614334" y="689120"/>
                <a:ext cx="1313280" cy="1303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5" name="Ink 44">
                <a:extLst>
                  <a:ext uri="{FF2B5EF4-FFF2-40B4-BE49-F238E27FC236}">
                    <a16:creationId xmlns:a16="http://schemas.microsoft.com/office/drawing/2014/main" id="{3642CCCF-2984-204E-9125-AC232F184369}"/>
                  </a:ext>
                </a:extLst>
              </p14:cNvPr>
              <p14:cNvContentPartPr/>
              <p14:nvPr/>
            </p14:nvContentPartPr>
            <p14:xfrm>
              <a:off x="5818986" y="3732583"/>
              <a:ext cx="2585880" cy="1014120"/>
            </p14:xfrm>
          </p:contentPart>
        </mc:Choice>
        <mc:Fallback>
          <p:pic>
            <p:nvPicPr>
              <p:cNvPr id="45" name="Ink 44">
                <a:extLst>
                  <a:ext uri="{FF2B5EF4-FFF2-40B4-BE49-F238E27FC236}">
                    <a16:creationId xmlns:a16="http://schemas.microsoft.com/office/drawing/2014/main" id="{3642CCCF-2984-204E-9125-AC232F184369}"/>
                  </a:ext>
                </a:extLst>
              </p:cNvPr>
              <p:cNvPicPr/>
              <p:nvPr/>
            </p:nvPicPr>
            <p:blipFill>
              <a:blip r:embed="rId17"/>
              <a:stretch>
                <a:fillRect/>
              </a:stretch>
            </p:blipFill>
            <p:spPr>
              <a:xfrm>
                <a:off x="5755986" y="3669583"/>
                <a:ext cx="2711520" cy="1139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6" name="Ink 45">
                <a:extLst>
                  <a:ext uri="{FF2B5EF4-FFF2-40B4-BE49-F238E27FC236}">
                    <a16:creationId xmlns:a16="http://schemas.microsoft.com/office/drawing/2014/main" id="{99B2E9FA-40A5-C845-A488-67BCFB01FA72}"/>
                  </a:ext>
                </a:extLst>
              </p14:cNvPr>
              <p14:cNvContentPartPr/>
              <p14:nvPr/>
            </p14:nvContentPartPr>
            <p14:xfrm>
              <a:off x="6577032" y="4682427"/>
              <a:ext cx="1639800" cy="615960"/>
            </p14:xfrm>
          </p:contentPart>
        </mc:Choice>
        <mc:Fallback>
          <p:pic>
            <p:nvPicPr>
              <p:cNvPr id="46" name="Ink 45">
                <a:extLst>
                  <a:ext uri="{FF2B5EF4-FFF2-40B4-BE49-F238E27FC236}">
                    <a16:creationId xmlns:a16="http://schemas.microsoft.com/office/drawing/2014/main" id="{99B2E9FA-40A5-C845-A488-67BCFB01FA72}"/>
                  </a:ext>
                </a:extLst>
              </p:cNvPr>
              <p:cNvPicPr/>
              <p:nvPr/>
            </p:nvPicPr>
            <p:blipFill>
              <a:blip r:embed="rId19"/>
              <a:stretch>
                <a:fillRect/>
              </a:stretch>
            </p:blipFill>
            <p:spPr>
              <a:xfrm>
                <a:off x="6514032" y="4619427"/>
                <a:ext cx="1765440" cy="741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8" name="Ink 77">
                <a:extLst>
                  <a:ext uri="{FF2B5EF4-FFF2-40B4-BE49-F238E27FC236}">
                    <a16:creationId xmlns:a16="http://schemas.microsoft.com/office/drawing/2014/main" id="{BAA19059-D048-0242-95BA-F7D3E4F3B512}"/>
                  </a:ext>
                </a:extLst>
              </p14:cNvPr>
              <p14:cNvContentPartPr/>
              <p14:nvPr/>
            </p14:nvContentPartPr>
            <p14:xfrm>
              <a:off x="3372112" y="5005707"/>
              <a:ext cx="3285720" cy="1648800"/>
            </p14:xfrm>
          </p:contentPart>
        </mc:Choice>
        <mc:Fallback>
          <p:pic>
            <p:nvPicPr>
              <p:cNvPr id="78" name="Ink 77">
                <a:extLst>
                  <a:ext uri="{FF2B5EF4-FFF2-40B4-BE49-F238E27FC236}">
                    <a16:creationId xmlns:a16="http://schemas.microsoft.com/office/drawing/2014/main" id="{BAA19059-D048-0242-95BA-F7D3E4F3B512}"/>
                  </a:ext>
                </a:extLst>
              </p:cNvPr>
              <p:cNvPicPr/>
              <p:nvPr/>
            </p:nvPicPr>
            <p:blipFill>
              <a:blip r:embed="rId21"/>
              <a:stretch>
                <a:fillRect/>
              </a:stretch>
            </p:blipFill>
            <p:spPr>
              <a:xfrm>
                <a:off x="3309112" y="4942707"/>
                <a:ext cx="3411360" cy="1774440"/>
              </a:xfrm>
              <a:prstGeom prst="rect">
                <a:avLst/>
              </a:prstGeom>
            </p:spPr>
          </p:pic>
        </mc:Fallback>
      </mc:AlternateContent>
      <p:pic>
        <p:nvPicPr>
          <p:cNvPr id="6" name="Picture 5" descr="A picture containing player&#10;&#10;Description automatically generated">
            <a:extLst>
              <a:ext uri="{FF2B5EF4-FFF2-40B4-BE49-F238E27FC236}">
                <a16:creationId xmlns:a16="http://schemas.microsoft.com/office/drawing/2014/main" id="{5334C26D-7444-9843-B7C0-880973BDFD57}"/>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529870" y="4990407"/>
            <a:ext cx="1525320" cy="1593982"/>
          </a:xfrm>
          <a:prstGeom prst="rect">
            <a:avLst/>
          </a:prstGeom>
        </p:spPr>
      </p:pic>
      <p:sp>
        <p:nvSpPr>
          <p:cNvPr id="80" name="Rectangle 79">
            <a:extLst>
              <a:ext uri="{FF2B5EF4-FFF2-40B4-BE49-F238E27FC236}">
                <a16:creationId xmlns:a16="http://schemas.microsoft.com/office/drawing/2014/main" id="{B1A8C76E-88C8-5644-A82D-46051AF07701}"/>
              </a:ext>
            </a:extLst>
          </p:cNvPr>
          <p:cNvSpPr/>
          <p:nvPr/>
        </p:nvSpPr>
        <p:spPr>
          <a:xfrm>
            <a:off x="823254" y="3539248"/>
            <a:ext cx="4463872" cy="1200329"/>
          </a:xfrm>
          <a:prstGeom prst="rect">
            <a:avLst/>
          </a:prstGeom>
        </p:spPr>
        <p:txBody>
          <a:bodyPr wrap="square">
            <a:spAutoFit/>
          </a:bodyPr>
          <a:lstStyle/>
          <a:p>
            <a:pPr algn="ctr"/>
            <a:r>
              <a:rPr lang="en-US" sz="2400" dirty="0">
                <a:latin typeface="Comic Sans MS" panose="030F0702030302020204" pitchFamily="66" charset="0"/>
              </a:rPr>
              <a:t>Let’s take a look at some examples of how people express themselves…</a:t>
            </a:r>
          </a:p>
        </p:txBody>
      </p:sp>
    </p:spTree>
    <p:extLst>
      <p:ext uri="{BB962C8B-B14F-4D97-AF65-F5344CB8AC3E}">
        <p14:creationId xmlns:p14="http://schemas.microsoft.com/office/powerpoint/2010/main" val="263208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iterate type="lt">
                                    <p:tmPct val="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3"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2000" fill="hold"/>
                                        <p:tgtEl>
                                          <p:spTgt spid="43"/>
                                        </p:tgtEl>
                                        <p:attrNameLst>
                                          <p:attrName>drawProgress</p:attrName>
                                        </p:attrNameLst>
                                      </p:cBhvr>
                                      <p:tavLst>
                                        <p:tav tm="0">
                                          <p:val>
                                            <p:fltVal val="0"/>
                                          </p:val>
                                        </p:tav>
                                        <p:tav tm="100000">
                                          <p:val>
                                            <p:fltVal val="1"/>
                                          </p:val>
                                        </p:tav>
                                      </p:tavLst>
                                    </p:anim>
                                  </p:childTnLst>
                                </p:cTn>
                              </p:par>
                              <p:par>
                                <p:cTn id="18" presetID="63" presetClass="entr" presetSubtype="0"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p:cTn id="20" dur="2000" fill="hold"/>
                                        <p:tgtEl>
                                          <p:spTgt spid="41"/>
                                        </p:tgtEl>
                                        <p:attrNameLst>
                                          <p:attrName>drawProgress</p:attrName>
                                        </p:attrNameLst>
                                      </p:cBhvr>
                                      <p:tavLst>
                                        <p:tav tm="0">
                                          <p:val>
                                            <p:fltVal val="0"/>
                                          </p:val>
                                        </p:tav>
                                        <p:tav tm="100000">
                                          <p:val>
                                            <p:fltVal val="1"/>
                                          </p:val>
                                        </p:tav>
                                      </p:tavLst>
                                    </p:anim>
                                  </p:childTnLst>
                                </p:cTn>
                              </p:par>
                              <p:par>
                                <p:cTn id="21" presetID="63"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2000" fill="hold"/>
                                        <p:tgtEl>
                                          <p:spTgt spid="36"/>
                                        </p:tgtEl>
                                        <p:attrNameLst>
                                          <p:attrName>drawProgress</p:attrName>
                                        </p:attrNameLst>
                                      </p:cBhvr>
                                      <p:tavLst>
                                        <p:tav tm="0">
                                          <p:val>
                                            <p:fltVal val="0"/>
                                          </p:val>
                                        </p:tav>
                                        <p:tav tm="100000">
                                          <p:val>
                                            <p:fltVal val="1"/>
                                          </p:val>
                                        </p:tav>
                                      </p:tavLst>
                                    </p:anim>
                                  </p:childTnLst>
                                </p:cTn>
                              </p:par>
                              <p:par>
                                <p:cTn id="24" presetID="63" presetClass="entr" presetSubtype="0"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2000" fill="hold"/>
                                        <p:tgtEl>
                                          <p:spTgt spid="35"/>
                                        </p:tgtEl>
                                        <p:attrNameLst>
                                          <p:attrName>drawProgress</p:attrName>
                                        </p:attrNameLst>
                                      </p:cBhvr>
                                      <p:tavLst>
                                        <p:tav tm="0">
                                          <p:val>
                                            <p:fltVal val="0"/>
                                          </p:val>
                                        </p:tav>
                                        <p:tav tm="100000">
                                          <p:val>
                                            <p:fltVal val="1"/>
                                          </p:val>
                                        </p:tav>
                                      </p:tavLst>
                                    </p:anim>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0" presetClass="path" presetSubtype="0" accel="50000" decel="50000" fill="hold" nodeType="withEffect">
                                  <p:stCondLst>
                                    <p:cond delay="0"/>
                                  </p:stCondLst>
                                  <p:childTnLst>
                                    <p:animMotion origin="layout" path="M 0.00712 -0.04328 L 0.00712 -0.04305 L -0.00174 -0.0618 C -0.00243 -0.06342 -0.00347 -0.06504 -0.00417 -0.06689 C -0.00503 -0.06898 -0.00608 -0.07129 -0.00677 -0.07361 C -0.00729 -0.07569 -0.00729 -0.07824 -0.00799 -0.08032 C -0.00868 -0.08217 -0.00972 -0.08379 -0.01059 -0.08541 C -0.01128 -0.09027 -0.01163 -0.09444 -0.01302 -0.09884 C -0.01371 -0.10115 -0.01476 -0.10347 -0.01562 -0.10555 C -0.01597 -0.10787 -0.01614 -0.11041 -0.01684 -0.1125 C -0.01736 -0.11388 -0.01892 -0.11435 -0.01944 -0.11574 C -0.02066 -0.11898 -0.02101 -0.12245 -0.02187 -0.12592 L -0.02309 -0.13101 C -0.02274 -0.14213 -0.02292 -0.15347 -0.02187 -0.16481 C -0.02153 -0.16828 -0.02031 -0.17152 -0.01944 -0.17476 C -0.0151 -0.19189 -0.0217 -0.16551 -0.01684 -0.18657 C -0.01614 -0.19004 -0.0151 -0.19328 -0.01441 -0.19676 C -0.01128 -0.20856 -0.01528 -0.19398 -0.01059 -0.20856 C -0.01007 -0.21018 -0.00989 -0.21203 -0.0092 -0.21365 C -0.00851 -0.21551 -0.00729 -0.21689 -0.00677 -0.21875 C -0.00573 -0.22199 -0.00417 -0.2287 -0.00417 -0.22847 C 0.00243 -0.22592 -0.00139 -0.22847 0.0059 -0.21875 L 0.00972 -0.21365 C 0.01094 -0.21203 0.0125 -0.21064 0.01354 -0.20856 C 0.01667 -0.20208 0.01493 -0.20486 0.01858 -0.20023 C 0.01892 -0.19838 0.0191 -0.19652 0.01979 -0.19513 C 0.02431 -0.18495 0.02049 -0.19976 0.02483 -0.18657 C 0.0309 -0.16851 0.02431 -0.18287 0.02986 -0.17152 C 0.03212 -0.16273 0.03247 -0.1625 0.03247 -0.14953 C 0.03247 -0.12152 0.03316 -0.11504 0.02986 -0.0956 C 0.02951 -0.09328 0.02917 -0.09097 0.02865 -0.08865 C 0.02795 -0.08588 0.02691 -0.0831 0.02622 -0.08032 C 0.02517 -0.07708 0.02517 -0.07314 0.02361 -0.07013 C 0.01788 -0.05879 0.02066 -0.06296 0.01597 -0.05671 C 0.01563 -0.05439 0.01528 -0.05208 0.01476 -0.05 C 0.01441 -0.04814 0.01215 -0.0449 0.01354 -0.0449 C 0.01528 -0.0449 0.01597 -0.04838 0.01736 -0.05 C 0.01771 -0.05162 0.01771 -0.0537 0.01858 -0.05509 C 0.02431 -0.06504 0.02517 -0.06342 0.03125 -0.07013 C 0.03212 -0.07129 0.03281 -0.07268 0.03368 -0.07361 C 0.03611 -0.07592 0.03924 -0.07754 0.04132 -0.08032 L 0.04896 -0.09051 C 0.05017 -0.09213 0.05122 -0.09421 0.05278 -0.0956 C 0.05521 -0.09768 0.05781 -0.09976 0.06024 -0.10231 C 0.06076 -0.10277 0.07083 -0.11319 0.07413 -0.11574 C 0.07587 -0.11713 0.07761 -0.11782 0.07934 -0.11944 C 0.08195 -0.12129 0.0842 -0.12407 0.08681 -0.12592 C 0.08854 -0.12708 0.09028 -0.12777 0.09184 -0.12916 C 0.09288 -0.13009 0.0934 -0.13171 0.09445 -0.13263 C 0.09566 -0.13356 0.09705 -0.13356 0.09826 -0.13426 C 0.09965 -0.13518 0.1007 -0.1368 0.10208 -0.13773 C 0.1033 -0.13842 0.10469 -0.13865 0.1059 -0.13935 C 0.10764 -0.14027 0.1092 -0.14143 0.11094 -0.14282 C 0.11215 -0.14375 0.11337 -0.14537 0.11476 -0.14606 C 0.11719 -0.14768 0.11979 -0.14838 0.12222 -0.14953 L 0.12604 -0.15115 C 0.12899 -0.15069 0.13438 -0.15347 0.1349 -0.14953 C 0.13733 -0.13402 0.13438 -0.11805 0.13368 -0.10231 C 0.13368 -0.10092 0.13212 -0.09097 0.13108 -0.08865 C 0.13056 -0.0875 0.12951 -0.08657 0.12865 -0.08541 C 0.1257 -0.07361 0.12951 -0.08819 0.12483 -0.07361 C 0.1217 -0.06412 0.12587 -0.07291 0.12101 -0.0618 C 0.12031 -0.05995 0.1191 -0.05856 0.1184 -0.05671 C 0.11788 -0.05509 0.11806 -0.05301 0.11719 -0.05162 C 0.1158 -0.04907 0.11389 -0.04722 0.11215 -0.0449 C 0.10833 -0.03981 0.11076 -0.04189 0.10451 -0.03981 C 0.1033 -0.03865 0.10208 -0.03726 0.1007 -0.03657 C 0.09531 -0.03333 0.09323 -0.03333 0.0882 -0.03148 C 0.08351 -0.02963 0.08386 -0.0287 0.07795 -0.02801 C 0.07136 -0.02708 0.06458 -0.02708 0.05781 -0.02638 C 0.05399 -0.02592 0.05017 -0.02523 0.04636 -0.02453 C 0.03386 -0.02592 0.03351 -0.02476 0.02483 -0.02801 C 0.02136 -0.02939 0.02014 -0.02986 0.01736 -0.0331 L 0.01215 -0.03981 L 0.01979 -0.03472 C 0.00886 -0.04213 0.01146 -0.03703 0.00712 -0.04328 Z " pathEditMode="relative" rAng="0" ptsTypes="AAAAAAAAAAAAAAAAAAAAAAAAAAAAAAAAAAAAAAAAAAAAAAAAAAAAAAAAAAAAAAAAAAAAAAAAAAAA">
                                      <p:cBhvr>
                                        <p:cTn id="30" dur="2000" fill="hold"/>
                                        <p:tgtEl>
                                          <p:spTgt spid="6"/>
                                        </p:tgtEl>
                                        <p:attrNameLst>
                                          <p:attrName>ppt_x</p:attrName>
                                          <p:attrName>ppt_y</p:attrName>
                                        </p:attrNameLst>
                                      </p:cBhvr>
                                      <p:rCtr x="4913" y="-8333"/>
                                    </p:animMotion>
                                  </p:childTnLst>
                                </p:cTn>
                              </p:par>
                              <p:par>
                                <p:cTn id="31" presetID="63"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p:cTn id="33" dur="2000" fill="hold"/>
                                        <p:tgtEl>
                                          <p:spTgt spid="37"/>
                                        </p:tgtEl>
                                        <p:attrNameLst>
                                          <p:attrName>drawProgress</p:attrName>
                                        </p:attrNameLst>
                                      </p:cBhvr>
                                      <p:tavLst>
                                        <p:tav tm="0">
                                          <p:val>
                                            <p:fltVal val="0"/>
                                          </p:val>
                                        </p:tav>
                                        <p:tav tm="100000">
                                          <p:val>
                                            <p:fltVal val="1"/>
                                          </p:val>
                                        </p:tav>
                                      </p:tavLst>
                                    </p:anim>
                                  </p:childTnLst>
                                </p:cTn>
                              </p:par>
                            </p:childTnLst>
                          </p:cTn>
                        </p:par>
                        <p:par>
                          <p:cTn id="34" fill="hold">
                            <p:stCondLst>
                              <p:cond delay="2000"/>
                            </p:stCondLst>
                            <p:childTnLst>
                              <p:par>
                                <p:cTn id="35" presetID="63" presetClass="entr" presetSubtype="0"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2000" fill="hold"/>
                                        <p:tgtEl>
                                          <p:spTgt spid="45"/>
                                        </p:tgtEl>
                                        <p:attrNameLst>
                                          <p:attrName>drawProgress</p:attrName>
                                        </p:attrNameLst>
                                      </p:cBhvr>
                                      <p:tavLst>
                                        <p:tav tm="0">
                                          <p:val>
                                            <p:fltVal val="0"/>
                                          </p:val>
                                        </p:tav>
                                        <p:tav tm="100000">
                                          <p:val>
                                            <p:fltVal val="1"/>
                                          </p:val>
                                        </p:tav>
                                      </p:tavLst>
                                    </p:anim>
                                  </p:childTnLst>
                                </p:cTn>
                              </p:par>
                              <p:par>
                                <p:cTn id="38" presetID="63" presetClass="entr" presetSubtype="0" fill="hold" nodeType="with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p:cTn id="40" dur="2000" fill="hold"/>
                                        <p:tgtEl>
                                          <p:spTgt spid="46"/>
                                        </p:tgtEl>
                                        <p:attrNameLst>
                                          <p:attrName>drawProgress</p:attrName>
                                        </p:attrNameLst>
                                      </p:cBhvr>
                                      <p:tavLst>
                                        <p:tav tm="0">
                                          <p:val>
                                            <p:fltVal val="0"/>
                                          </p:val>
                                        </p:tav>
                                        <p:tav tm="100000">
                                          <p:val>
                                            <p:fltVal val="1"/>
                                          </p:val>
                                        </p:tav>
                                      </p:tavLst>
                                    </p:anim>
                                  </p:childTnLst>
                                </p:cTn>
                              </p:par>
                              <p:par>
                                <p:cTn id="41" presetID="63" presetClass="entr" presetSubtype="0" fill="hold" nodeType="with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p:cTn id="43" dur="2000" fill="hold"/>
                                        <p:tgtEl>
                                          <p:spTgt spid="78"/>
                                        </p:tgtEl>
                                        <p:attrNameLst>
                                          <p:attrName>drawProgress</p:attrName>
                                        </p:attrNameLst>
                                      </p:cBhvr>
                                      <p:tavLst>
                                        <p:tav tm="0">
                                          <p:val>
                                            <p:fltVal val="0"/>
                                          </p:val>
                                        </p:tav>
                                        <p:tav tm="100000">
                                          <p:val>
                                            <p:fltVal val="1"/>
                                          </p:val>
                                        </p:tav>
                                      </p:tavLst>
                                    </p:anim>
                                  </p:childTnLst>
                                </p:cTn>
                              </p:par>
                              <p:par>
                                <p:cTn id="44" presetID="63" presetClass="entr" presetSubtype="0"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p:cTn id="46" dur="2000" fill="hold"/>
                                        <p:tgtEl>
                                          <p:spTgt spid="42"/>
                                        </p:tgtEl>
                                        <p:attrNameLst>
                                          <p:attrName>drawProgress</p:attrName>
                                        </p:attrNameLst>
                                      </p:cBhvr>
                                      <p:tavLst>
                                        <p:tav tm="0">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build="allAtOnce"/>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ool, paintbrush, close&#10;&#10;Description automatically generated">
            <a:extLst>
              <a:ext uri="{FF2B5EF4-FFF2-40B4-BE49-F238E27FC236}">
                <a16:creationId xmlns:a16="http://schemas.microsoft.com/office/drawing/2014/main" id="{5909042A-8BEB-F14B-9065-6C8F4190B6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5139" y="2160589"/>
            <a:ext cx="5601057" cy="4134936"/>
          </a:xfrm>
          <a:prstGeom prst="rect">
            <a:avLst/>
          </a:prstGeom>
        </p:spPr>
      </p:pic>
      <p:sp>
        <p:nvSpPr>
          <p:cNvPr id="2" name="Title 1">
            <a:extLst>
              <a:ext uri="{FF2B5EF4-FFF2-40B4-BE49-F238E27FC236}">
                <a16:creationId xmlns:a16="http://schemas.microsoft.com/office/drawing/2014/main" id="{84AF3EB7-AD03-194E-BA92-BC048CAF1806}"/>
              </a:ext>
            </a:extLst>
          </p:cNvPr>
          <p:cNvSpPr>
            <a:spLocks noGrp="1"/>
          </p:cNvSpPr>
          <p:nvPr>
            <p:ph type="title"/>
          </p:nvPr>
        </p:nvSpPr>
        <p:spPr/>
        <p:txBody>
          <a:bodyPr anchor="ctr">
            <a:noAutofit/>
          </a:bodyPr>
          <a:lstStyle/>
          <a:p>
            <a:pPr algn="ctr"/>
            <a:br>
              <a:rPr lang="en-US" dirty="0"/>
            </a:br>
            <a:br>
              <a:rPr lang="en-US" dirty="0"/>
            </a:br>
            <a:r>
              <a:rPr lang="en-US" dirty="0">
                <a:latin typeface="Comic Sans MS" panose="030F0702030302020204" pitchFamily="66" charset="0"/>
              </a:rPr>
              <a:t>Express Yourself… Through Art</a:t>
            </a:r>
            <a:br>
              <a:rPr lang="en-US" dirty="0"/>
            </a:br>
            <a:br>
              <a:rPr lang="en-US" dirty="0"/>
            </a:br>
            <a:endParaRPr lang="en-US" dirty="0"/>
          </a:p>
        </p:txBody>
      </p:sp>
      <p:sp>
        <p:nvSpPr>
          <p:cNvPr id="7" name="Content Placeholder 6">
            <a:extLst>
              <a:ext uri="{FF2B5EF4-FFF2-40B4-BE49-F238E27FC236}">
                <a16:creationId xmlns:a16="http://schemas.microsoft.com/office/drawing/2014/main" id="{FE044D5F-873B-4554-8C87-A96993D415C1}"/>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871723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nging&#10;&#10;Description automatically generated with medium confidence">
            <a:extLst>
              <a:ext uri="{FF2B5EF4-FFF2-40B4-BE49-F238E27FC236}">
                <a16:creationId xmlns:a16="http://schemas.microsoft.com/office/drawing/2014/main" id="{A317C747-1244-6C4F-8095-BD70D368F20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920"/>
          <a:stretch/>
        </p:blipFill>
        <p:spPr>
          <a:xfrm>
            <a:off x="1308829" y="2160589"/>
            <a:ext cx="7333677" cy="4291920"/>
          </a:xfrm>
          <a:prstGeom prst="rect">
            <a:avLst/>
          </a:prstGeom>
        </p:spPr>
      </p:pic>
      <p:sp>
        <p:nvSpPr>
          <p:cNvPr id="2" name="Title 1">
            <a:extLst>
              <a:ext uri="{FF2B5EF4-FFF2-40B4-BE49-F238E27FC236}">
                <a16:creationId xmlns:a16="http://schemas.microsoft.com/office/drawing/2014/main" id="{84AF3EB7-AD03-194E-BA92-BC048CAF1806}"/>
              </a:ext>
            </a:extLst>
          </p:cNvPr>
          <p:cNvSpPr>
            <a:spLocks noGrp="1"/>
          </p:cNvSpPr>
          <p:nvPr>
            <p:ph type="title"/>
          </p:nvPr>
        </p:nvSpPr>
        <p:spPr/>
        <p:txBody>
          <a:bodyPr anchor="ctr">
            <a:normAutofit fontScale="90000"/>
          </a:bodyPr>
          <a:lstStyle/>
          <a:p>
            <a:pPr algn="ctr"/>
            <a:br>
              <a:rPr lang="en-US" dirty="0"/>
            </a:br>
            <a:r>
              <a:rPr lang="en-US" dirty="0">
                <a:latin typeface="Comic Sans MS" panose="030F0702030302020204" pitchFamily="66" charset="0"/>
              </a:rPr>
              <a:t>Express Yourself… Through Drama</a:t>
            </a:r>
            <a:br>
              <a:rPr lang="en-US" dirty="0"/>
            </a:br>
            <a:endParaRPr lang="en-US" dirty="0"/>
          </a:p>
        </p:txBody>
      </p:sp>
      <p:sp>
        <p:nvSpPr>
          <p:cNvPr id="7" name="Content Placeholder 6">
            <a:extLst>
              <a:ext uri="{FF2B5EF4-FFF2-40B4-BE49-F238E27FC236}">
                <a16:creationId xmlns:a16="http://schemas.microsoft.com/office/drawing/2014/main" id="{0DE22CD8-2380-4EF3-B5E2-0E11C5E65FAA}"/>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04493627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4F1A6835EFA84883A84528E6E20BB4" ma:contentTypeVersion="9" ma:contentTypeDescription="Create a new document." ma:contentTypeScope="" ma:versionID="1eb90a0584d3a90284e3031685edbcf0">
  <xsd:schema xmlns:xsd="http://www.w3.org/2001/XMLSchema" xmlns:xs="http://www.w3.org/2001/XMLSchema" xmlns:p="http://schemas.microsoft.com/office/2006/metadata/properties" xmlns:ns3="f9cb9efb-65b5-49eb-86b8-2f32da451db6" targetNamespace="http://schemas.microsoft.com/office/2006/metadata/properties" ma:root="true" ma:fieldsID="92890b9be2dc9b7579d64196a16adbb5" ns3:_="">
    <xsd:import namespace="f9cb9efb-65b5-49eb-86b8-2f32da451db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b9efb-65b5-49eb-86b8-2f32da451d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66A10D-5E11-4621-A5F4-5B714E3F034E}">
  <ds:schemaRefs>
    <ds:schemaRef ds:uri="http://schemas.microsoft.com/sharepoint/v3/contenttype/forms"/>
  </ds:schemaRefs>
</ds:datastoreItem>
</file>

<file path=customXml/itemProps2.xml><?xml version="1.0" encoding="utf-8"?>
<ds:datastoreItem xmlns:ds="http://schemas.openxmlformats.org/officeDocument/2006/customXml" ds:itemID="{97BC0F8B-E4BA-4DFA-AF92-C1099297D43E}">
  <ds:schemaRefs>
    <ds:schemaRef ds:uri="http://schemas.microsoft.com/office/infopath/2007/PartnerControls"/>
    <ds:schemaRef ds:uri="http://www.w3.org/XML/1998/namespace"/>
    <ds:schemaRef ds:uri="http://purl.org/dc/dcmitype/"/>
    <ds:schemaRef ds:uri="http://schemas.microsoft.com/office/2006/metadata/properties"/>
    <ds:schemaRef ds:uri="http://purl.org/dc/terms/"/>
    <ds:schemaRef ds:uri="http://purl.org/dc/elements/1.1/"/>
    <ds:schemaRef ds:uri="http://schemas.microsoft.com/office/2006/documentManagement/types"/>
    <ds:schemaRef ds:uri="f9cb9efb-65b5-49eb-86b8-2f32da451db6"/>
    <ds:schemaRef ds:uri="http://schemas.openxmlformats.org/package/2006/metadata/core-properties"/>
  </ds:schemaRefs>
</ds:datastoreItem>
</file>

<file path=customXml/itemProps3.xml><?xml version="1.0" encoding="utf-8"?>
<ds:datastoreItem xmlns:ds="http://schemas.openxmlformats.org/officeDocument/2006/customXml" ds:itemID="{BF911140-55F3-4E47-892D-8AECE2F951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cb9efb-65b5-49eb-86b8-2f32da451d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7096</TotalTime>
  <Words>514</Words>
  <Application>Microsoft Office PowerPoint</Application>
  <PresentationFormat>Widescreen</PresentationFormat>
  <Paragraphs>58</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Comic Sans MS</vt:lpstr>
      <vt:lpstr>Trebuchet MS</vt:lpstr>
      <vt:lpstr>Twinkl</vt:lpstr>
      <vt:lpstr>Twinkl SemiBold</vt:lpstr>
      <vt:lpstr>Wingdings 3</vt:lpstr>
      <vt:lpstr>Facet</vt:lpstr>
      <vt:lpstr>Children’s Mental Health Week Assembly KS2</vt:lpstr>
      <vt:lpstr>Children’s Mental Health Week</vt:lpstr>
      <vt:lpstr>What Makes You, You?</vt:lpstr>
      <vt:lpstr>What Makes You, You?</vt:lpstr>
      <vt:lpstr>Express Yourself!</vt:lpstr>
      <vt:lpstr>Express Yourself!</vt:lpstr>
      <vt:lpstr>Express Yourself!</vt:lpstr>
      <vt:lpstr>  Express Yourself… Through Art  </vt:lpstr>
      <vt:lpstr> Express Yourself… Through Drama </vt:lpstr>
      <vt:lpstr> Express Yourself… Through Sport </vt:lpstr>
      <vt:lpstr> Express Yourself… Through Dance </vt:lpstr>
      <vt:lpstr>Express Yourself… Through Writing</vt:lpstr>
      <vt:lpstr>Express Yourself… Through Music</vt:lpstr>
      <vt:lpstr>Do What Makes You Feel Good</vt:lpstr>
      <vt:lpstr>Need a Little Help?</vt:lpstr>
      <vt:lpstr>Be Yourself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Disasters</dc:title>
  <dc:creator>Tyla Owen</dc:creator>
  <cp:lastModifiedBy>Ryan English</cp:lastModifiedBy>
  <cp:revision>91</cp:revision>
  <dcterms:created xsi:type="dcterms:W3CDTF">2019-05-01T19:34:29Z</dcterms:created>
  <dcterms:modified xsi:type="dcterms:W3CDTF">2021-01-28T20:10:28Z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0x010100CE4F1A6835EFA84883A84528E6E20BB4</vt:lpwstr>
  </property>
</Properties>
</file>